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57" r:id="rId3"/>
    <p:sldId id="258" r:id="rId4"/>
    <p:sldId id="312" r:id="rId5"/>
    <p:sldId id="329" r:id="rId6"/>
    <p:sldId id="328" r:id="rId7"/>
    <p:sldId id="327" r:id="rId8"/>
    <p:sldId id="326" r:id="rId9"/>
    <p:sldId id="325" r:id="rId10"/>
    <p:sldId id="324" r:id="rId11"/>
    <p:sldId id="323" r:id="rId12"/>
    <p:sldId id="322" r:id="rId13"/>
    <p:sldId id="321" r:id="rId14"/>
    <p:sldId id="320" r:id="rId15"/>
    <p:sldId id="319" r:id="rId16"/>
    <p:sldId id="318" r:id="rId17"/>
    <p:sldId id="317" r:id="rId18"/>
    <p:sldId id="316" r:id="rId19"/>
    <p:sldId id="315" r:id="rId20"/>
    <p:sldId id="314" r:id="rId21"/>
    <p:sldId id="313" r:id="rId22"/>
    <p:sldId id="311" r:id="rId23"/>
    <p:sldId id="310" r:id="rId24"/>
    <p:sldId id="309" r:id="rId25"/>
    <p:sldId id="308" r:id="rId26"/>
    <p:sldId id="307" r:id="rId27"/>
    <p:sldId id="306" r:id="rId28"/>
    <p:sldId id="305" r:id="rId29"/>
    <p:sldId id="304" r:id="rId30"/>
    <p:sldId id="303" r:id="rId31"/>
    <p:sldId id="302" r:id="rId32"/>
    <p:sldId id="301" r:id="rId33"/>
    <p:sldId id="300" r:id="rId34"/>
    <p:sldId id="299" r:id="rId35"/>
    <p:sldId id="298" r:id="rId36"/>
    <p:sldId id="297" r:id="rId37"/>
    <p:sldId id="296" r:id="rId38"/>
    <p:sldId id="295" r:id="rId39"/>
    <p:sldId id="294" r:id="rId40"/>
    <p:sldId id="293" r:id="rId41"/>
    <p:sldId id="292" r:id="rId42"/>
    <p:sldId id="291" r:id="rId43"/>
    <p:sldId id="260" r:id="rId44"/>
    <p:sldId id="290" r:id="rId45"/>
    <p:sldId id="289" r:id="rId46"/>
    <p:sldId id="288" r:id="rId47"/>
    <p:sldId id="287" r:id="rId48"/>
    <p:sldId id="286" r:id="rId49"/>
    <p:sldId id="285" r:id="rId50"/>
    <p:sldId id="284" r:id="rId51"/>
    <p:sldId id="283" r:id="rId52"/>
    <p:sldId id="282" r:id="rId53"/>
    <p:sldId id="281" r:id="rId54"/>
    <p:sldId id="280" r:id="rId55"/>
    <p:sldId id="279" r:id="rId56"/>
    <p:sldId id="278" r:id="rId57"/>
    <p:sldId id="277" r:id="rId58"/>
    <p:sldId id="276" r:id="rId59"/>
    <p:sldId id="275" r:id="rId60"/>
    <p:sldId id="274" r:id="rId61"/>
    <p:sldId id="273" r:id="rId62"/>
    <p:sldId id="272" r:id="rId63"/>
    <p:sldId id="271" r:id="rId64"/>
    <p:sldId id="270" r:id="rId65"/>
    <p:sldId id="269" r:id="rId66"/>
    <p:sldId id="268" r:id="rId67"/>
    <p:sldId id="267" r:id="rId68"/>
    <p:sldId id="266" r:id="rId69"/>
    <p:sldId id="335" r:id="rId70"/>
    <p:sldId id="337" r:id="rId71"/>
    <p:sldId id="338" r:id="rId72"/>
    <p:sldId id="336" r:id="rId73"/>
    <p:sldId id="330" r:id="rId74"/>
    <p:sldId id="357" r:id="rId75"/>
    <p:sldId id="353" r:id="rId76"/>
    <p:sldId id="352" r:id="rId77"/>
    <p:sldId id="351" r:id="rId78"/>
    <p:sldId id="350" r:id="rId79"/>
    <p:sldId id="349" r:id="rId80"/>
    <p:sldId id="348" r:id="rId81"/>
    <p:sldId id="347" r:id="rId82"/>
    <p:sldId id="346" r:id="rId83"/>
    <p:sldId id="345" r:id="rId84"/>
    <p:sldId id="344" r:id="rId85"/>
    <p:sldId id="343" r:id="rId86"/>
    <p:sldId id="342" r:id="rId87"/>
    <p:sldId id="341" r:id="rId88"/>
    <p:sldId id="34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F7C8F-951E-44AD-865D-FDF0D5EA42B0}" v="2" dt="2021-11-18T02:32:48.225"/>
    <p1510:client id="{D1677A10-60AC-48AA-BDA9-10A610BE9C95}" v="6" dt="2021-11-18T09:19:53.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94660"/>
  </p:normalViewPr>
  <p:slideViewPr>
    <p:cSldViewPr snapToGrid="0">
      <p:cViewPr varScale="1">
        <p:scale>
          <a:sx n="81" d="100"/>
          <a:sy n="81" d="100"/>
        </p:scale>
        <p:origin x="128" y="6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ui Trong Tin" userId="e8b171ad-d98b-49d5-bbe6-f86bd94206fe" providerId="ADAL" clId="{231F7C8F-951E-44AD-865D-FDF0D5EA42B0}"/>
    <pc:docChg chg="modSld">
      <pc:chgData name="Nguyen Bui Trong Tin" userId="e8b171ad-d98b-49d5-bbe6-f86bd94206fe" providerId="ADAL" clId="{231F7C8F-951E-44AD-865D-FDF0D5EA42B0}" dt="2021-11-18T02:32:48.225" v="72"/>
      <pc:docMkLst>
        <pc:docMk/>
      </pc:docMkLst>
      <pc:sldChg chg="setBg">
        <pc:chgData name="Nguyen Bui Trong Tin" userId="e8b171ad-d98b-49d5-bbe6-f86bd94206fe" providerId="ADAL" clId="{231F7C8F-951E-44AD-865D-FDF0D5EA42B0}" dt="2021-11-18T02:12:52.901" v="71"/>
        <pc:sldMkLst>
          <pc:docMk/>
          <pc:sldMk cId="3721154146" sldId="281"/>
        </pc:sldMkLst>
      </pc:sldChg>
      <pc:sldChg chg="modSp mod modNotesTx">
        <pc:chgData name="Nguyen Bui Trong Tin" userId="e8b171ad-d98b-49d5-bbe6-f86bd94206fe" providerId="ADAL" clId="{231F7C8F-951E-44AD-865D-FDF0D5EA42B0}" dt="2021-11-18T01:25:08.062" v="70" actId="20577"/>
        <pc:sldMkLst>
          <pc:docMk/>
          <pc:sldMk cId="3065610421" sldId="321"/>
        </pc:sldMkLst>
        <pc:spChg chg="mod">
          <ac:chgData name="Nguyen Bui Trong Tin" userId="e8b171ad-d98b-49d5-bbe6-f86bd94206fe" providerId="ADAL" clId="{231F7C8F-951E-44AD-865D-FDF0D5EA42B0}" dt="2021-11-18T01:25:08.062" v="70" actId="20577"/>
          <ac:spMkLst>
            <pc:docMk/>
            <pc:sldMk cId="3065610421" sldId="321"/>
            <ac:spMk id="2" creationId="{185F0DD0-8A48-457D-9D45-7C64CCCA2940}"/>
          </ac:spMkLst>
        </pc:spChg>
      </pc:sldChg>
      <pc:sldChg chg="setBg">
        <pc:chgData name="Nguyen Bui Trong Tin" userId="e8b171ad-d98b-49d5-bbe6-f86bd94206fe" providerId="ADAL" clId="{231F7C8F-951E-44AD-865D-FDF0D5EA42B0}" dt="2021-11-18T02:32:48.225" v="72"/>
        <pc:sldMkLst>
          <pc:docMk/>
          <pc:sldMk cId="3234420849" sldId="352"/>
        </pc:sldMkLst>
      </pc:sldChg>
    </pc:docChg>
  </pc:docChgLst>
  <pc:docChgLst>
    <pc:chgData name="Nguyen Thi Thuy" userId="51590b7b-a373-4bbe-8e38-44e726520488" providerId="ADAL" clId="{D1677A10-60AC-48AA-BDA9-10A610BE9C95}"/>
    <pc:docChg chg="custSel delSld modSld">
      <pc:chgData name="Nguyen Thi Thuy" userId="51590b7b-a373-4bbe-8e38-44e726520488" providerId="ADAL" clId="{D1677A10-60AC-48AA-BDA9-10A610BE9C95}" dt="2021-11-18T09:20:08.019" v="321" actId="47"/>
      <pc:docMkLst>
        <pc:docMk/>
      </pc:docMkLst>
      <pc:sldChg chg="del">
        <pc:chgData name="Nguyen Thi Thuy" userId="51590b7b-a373-4bbe-8e38-44e726520488" providerId="ADAL" clId="{D1677A10-60AC-48AA-BDA9-10A610BE9C95}" dt="2021-11-18T09:20:08.019" v="321" actId="47"/>
        <pc:sldMkLst>
          <pc:docMk/>
          <pc:sldMk cId="914340461" sldId="261"/>
        </pc:sldMkLst>
      </pc:sldChg>
      <pc:sldChg chg="del">
        <pc:chgData name="Nguyen Thi Thuy" userId="51590b7b-a373-4bbe-8e38-44e726520488" providerId="ADAL" clId="{D1677A10-60AC-48AA-BDA9-10A610BE9C95}" dt="2021-11-18T09:20:07.004" v="320" actId="47"/>
        <pc:sldMkLst>
          <pc:docMk/>
          <pc:sldMk cId="2052355091" sldId="262"/>
        </pc:sldMkLst>
      </pc:sldChg>
      <pc:sldChg chg="del">
        <pc:chgData name="Nguyen Thi Thuy" userId="51590b7b-a373-4bbe-8e38-44e726520488" providerId="ADAL" clId="{D1677A10-60AC-48AA-BDA9-10A610BE9C95}" dt="2021-11-18T09:20:06.473" v="319" actId="47"/>
        <pc:sldMkLst>
          <pc:docMk/>
          <pc:sldMk cId="3407324950" sldId="264"/>
        </pc:sldMkLst>
      </pc:sldChg>
      <pc:sldChg chg="del">
        <pc:chgData name="Nguyen Thi Thuy" userId="51590b7b-a373-4bbe-8e38-44e726520488" providerId="ADAL" clId="{D1677A10-60AC-48AA-BDA9-10A610BE9C95}" dt="2021-11-18T09:20:05.818" v="318" actId="47"/>
        <pc:sldMkLst>
          <pc:docMk/>
          <pc:sldMk cId="2641709029" sldId="265"/>
        </pc:sldMkLst>
      </pc:sldChg>
      <pc:sldChg chg="setBg">
        <pc:chgData name="Nguyen Thi Thuy" userId="51590b7b-a373-4bbe-8e38-44e726520488" providerId="ADAL" clId="{D1677A10-60AC-48AA-BDA9-10A610BE9C95}" dt="2021-11-18T09:01:36.365" v="206"/>
        <pc:sldMkLst>
          <pc:docMk/>
          <pc:sldMk cId="4291724356" sldId="270"/>
        </pc:sldMkLst>
      </pc:sldChg>
      <pc:sldChg chg="setBg modNotesTx">
        <pc:chgData name="Nguyen Thi Thuy" userId="51590b7b-a373-4bbe-8e38-44e726520488" providerId="ADAL" clId="{D1677A10-60AC-48AA-BDA9-10A610BE9C95}" dt="2021-11-18T08:25:46.635" v="202"/>
        <pc:sldMkLst>
          <pc:docMk/>
          <pc:sldMk cId="59599124" sldId="312"/>
        </pc:sldMkLst>
      </pc:sldChg>
      <pc:sldChg chg="setBg">
        <pc:chgData name="Nguyen Thi Thuy" userId="51590b7b-a373-4bbe-8e38-44e726520488" providerId="ADAL" clId="{D1677A10-60AC-48AA-BDA9-10A610BE9C95}" dt="2021-11-18T08:43:16.831" v="205"/>
        <pc:sldMkLst>
          <pc:docMk/>
          <pc:sldMk cId="545750845" sldId="318"/>
        </pc:sldMkLst>
      </pc:sldChg>
      <pc:sldChg chg="setBg">
        <pc:chgData name="Nguyen Thi Thuy" userId="51590b7b-a373-4bbe-8e38-44e726520488" providerId="ADAL" clId="{D1677A10-60AC-48AA-BDA9-10A610BE9C95}" dt="2021-11-18T08:42:59.403" v="203"/>
        <pc:sldMkLst>
          <pc:docMk/>
          <pc:sldMk cId="3449386140" sldId="320"/>
        </pc:sldMkLst>
      </pc:sldChg>
      <pc:sldChg chg="del">
        <pc:chgData name="Nguyen Thi Thuy" userId="51590b7b-a373-4bbe-8e38-44e726520488" providerId="ADAL" clId="{D1677A10-60AC-48AA-BDA9-10A610BE9C95}" dt="2021-11-18T09:20:04.501" v="315" actId="47"/>
        <pc:sldMkLst>
          <pc:docMk/>
          <pc:sldMk cId="1799597904" sldId="331"/>
        </pc:sldMkLst>
      </pc:sldChg>
      <pc:sldChg chg="del">
        <pc:chgData name="Nguyen Thi Thuy" userId="51590b7b-a373-4bbe-8e38-44e726520488" providerId="ADAL" clId="{D1677A10-60AC-48AA-BDA9-10A610BE9C95}" dt="2021-11-18T09:20:04.871" v="316" actId="47"/>
        <pc:sldMkLst>
          <pc:docMk/>
          <pc:sldMk cId="1580882078" sldId="332"/>
        </pc:sldMkLst>
      </pc:sldChg>
      <pc:sldChg chg="del">
        <pc:chgData name="Nguyen Thi Thuy" userId="51590b7b-a373-4bbe-8e38-44e726520488" providerId="ADAL" clId="{D1677A10-60AC-48AA-BDA9-10A610BE9C95}" dt="2021-11-18T09:20:05.360" v="317" actId="47"/>
        <pc:sldMkLst>
          <pc:docMk/>
          <pc:sldMk cId="3983461727" sldId="333"/>
        </pc:sldMkLst>
      </pc:sldChg>
      <pc:sldChg chg="del">
        <pc:chgData name="Nguyen Thi Thuy" userId="51590b7b-a373-4bbe-8e38-44e726520488" providerId="ADAL" clId="{D1677A10-60AC-48AA-BDA9-10A610BE9C95}" dt="2021-11-18T09:20:03.531" v="313" actId="47"/>
        <pc:sldMkLst>
          <pc:docMk/>
          <pc:sldMk cId="3929755696" sldId="334"/>
        </pc:sldMkLst>
      </pc:sldChg>
      <pc:sldChg chg="del">
        <pc:chgData name="Nguyen Thi Thuy" userId="51590b7b-a373-4bbe-8e38-44e726520488" providerId="ADAL" clId="{D1677A10-60AC-48AA-BDA9-10A610BE9C95}" dt="2021-11-18T09:20:03.916" v="314" actId="47"/>
        <pc:sldMkLst>
          <pc:docMk/>
          <pc:sldMk cId="3179849412" sldId="339"/>
        </pc:sldMkLst>
      </pc:sldChg>
      <pc:sldChg chg="addSp modSp mod modNotesTx">
        <pc:chgData name="Nguyen Thi Thuy" userId="51590b7b-a373-4bbe-8e38-44e726520488" providerId="ADAL" clId="{D1677A10-60AC-48AA-BDA9-10A610BE9C95}" dt="2021-11-18T09:19:58.407" v="312" actId="20577"/>
        <pc:sldMkLst>
          <pc:docMk/>
          <pc:sldMk cId="439162367" sldId="340"/>
        </pc:sldMkLst>
        <pc:spChg chg="add mod">
          <ac:chgData name="Nguyen Thi Thuy" userId="51590b7b-a373-4bbe-8e38-44e726520488" providerId="ADAL" clId="{D1677A10-60AC-48AA-BDA9-10A610BE9C95}" dt="2021-11-18T09:19:58.407" v="312" actId="20577"/>
          <ac:spMkLst>
            <pc:docMk/>
            <pc:sldMk cId="439162367" sldId="340"/>
            <ac:spMk id="3" creationId="{6AD990C7-21E8-4926-9156-21EBAC089CB9}"/>
          </ac:spMkLst>
        </pc:spChg>
      </pc:sldChg>
      <pc:sldChg chg="modNotesTx">
        <pc:chgData name="Nguyen Thi Thuy" userId="51590b7b-a373-4bbe-8e38-44e726520488" providerId="ADAL" clId="{D1677A10-60AC-48AA-BDA9-10A610BE9C95}" dt="2021-11-18T09:12:41.978" v="263" actId="20577"/>
        <pc:sldMkLst>
          <pc:docMk/>
          <pc:sldMk cId="1563396074" sldId="350"/>
        </pc:sldMkLst>
      </pc:sldChg>
      <pc:sldChg chg="modNotesTx">
        <pc:chgData name="Nguyen Thi Thuy" userId="51590b7b-a373-4bbe-8e38-44e726520488" providerId="ADAL" clId="{D1677A10-60AC-48AA-BDA9-10A610BE9C95}" dt="2021-11-18T09:12:15.500" v="260" actId="20577"/>
        <pc:sldMkLst>
          <pc:docMk/>
          <pc:sldMk cId="3234420849" sldId="352"/>
        </pc:sldMkLst>
      </pc:sldChg>
    </pc:docChg>
  </pc:docChgLst>
  <pc:docChgLst>
    <pc:chgData name="Nguyen Van Thanh" userId="397c937a-6631-46d4-ab7f-15d71e973788" providerId="ADAL" clId="{89AEF8C0-44CE-419C-8ABF-C8BE5E3CA079}"/>
    <pc:docChg chg="custSel addSld delSld modSld">
      <pc:chgData name="Nguyen Van Thanh" userId="397c937a-6631-46d4-ab7f-15d71e973788" providerId="ADAL" clId="{89AEF8C0-44CE-419C-8ABF-C8BE5E3CA079}" dt="2021-07-22T11:31:46.665" v="1459" actId="20577"/>
      <pc:docMkLst>
        <pc:docMk/>
      </pc:docMkLst>
      <pc:sldChg chg="modSp mod">
        <pc:chgData name="Nguyen Van Thanh" userId="397c937a-6631-46d4-ab7f-15d71e973788" providerId="ADAL" clId="{89AEF8C0-44CE-419C-8ABF-C8BE5E3CA079}" dt="2021-07-16T13:27:23.140" v="784" actId="13926"/>
        <pc:sldMkLst>
          <pc:docMk/>
          <pc:sldMk cId="1430689072" sldId="256"/>
        </pc:sldMkLst>
        <pc:spChg chg="mod">
          <ac:chgData name="Nguyen Van Thanh" userId="397c937a-6631-46d4-ab7f-15d71e973788" providerId="ADAL" clId="{89AEF8C0-44CE-419C-8ABF-C8BE5E3CA079}" dt="2021-07-16T13:27:23.140" v="784" actId="13926"/>
          <ac:spMkLst>
            <pc:docMk/>
            <pc:sldMk cId="1430689072" sldId="256"/>
            <ac:spMk id="2" creationId="{A2DBE31A-3EC9-4E9B-8163-56C61B1C6860}"/>
          </ac:spMkLst>
        </pc:spChg>
      </pc:sldChg>
      <pc:sldChg chg="addSp delSp modSp mod modNotesTx">
        <pc:chgData name="Nguyen Van Thanh" userId="397c937a-6631-46d4-ab7f-15d71e973788" providerId="ADAL" clId="{89AEF8C0-44CE-419C-8ABF-C8BE5E3CA079}" dt="2021-07-16T13:27:17.441" v="782" actId="13926"/>
        <pc:sldMkLst>
          <pc:docMk/>
          <pc:sldMk cId="3462623712" sldId="257"/>
        </pc:sldMkLst>
        <pc:spChg chg="mod">
          <ac:chgData name="Nguyen Van Thanh" userId="397c937a-6631-46d4-ab7f-15d71e973788" providerId="ADAL" clId="{89AEF8C0-44CE-419C-8ABF-C8BE5E3CA079}" dt="2021-07-16T13:27:17.441" v="782" actId="13926"/>
          <ac:spMkLst>
            <pc:docMk/>
            <pc:sldMk cId="3462623712" sldId="257"/>
            <ac:spMk id="2" creationId="{185F0DD0-8A48-457D-9D45-7C64CCCA2940}"/>
          </ac:spMkLst>
        </pc:spChg>
        <pc:picChg chg="add del">
          <ac:chgData name="Nguyen Van Thanh" userId="397c937a-6631-46d4-ab7f-15d71e973788" providerId="ADAL" clId="{89AEF8C0-44CE-419C-8ABF-C8BE5E3CA079}" dt="2021-07-16T06:18:48.661" v="1" actId="478"/>
          <ac:picMkLst>
            <pc:docMk/>
            <pc:sldMk cId="3462623712" sldId="257"/>
            <ac:picMk id="4" creationId="{4F677393-591E-4C10-857F-CBCCC5F01AE3}"/>
          </ac:picMkLst>
        </pc:picChg>
        <pc:picChg chg="add mod">
          <ac:chgData name="Nguyen Van Thanh" userId="397c937a-6631-46d4-ab7f-15d71e973788" providerId="ADAL" clId="{89AEF8C0-44CE-419C-8ABF-C8BE5E3CA079}" dt="2021-07-16T06:24:11.237" v="3" actId="1076"/>
          <ac:picMkLst>
            <pc:docMk/>
            <pc:sldMk cId="3462623712" sldId="257"/>
            <ac:picMk id="6" creationId="{C8C68EE9-8965-4D17-9B03-5364B4C6F384}"/>
          </ac:picMkLst>
        </pc:picChg>
      </pc:sldChg>
      <pc:sldChg chg="addSp modSp mod modNotesTx">
        <pc:chgData name="Nguyen Van Thanh" userId="397c937a-6631-46d4-ab7f-15d71e973788" providerId="ADAL" clId="{89AEF8C0-44CE-419C-8ABF-C8BE5E3CA079}" dt="2021-07-16T06:37:34.820" v="16" actId="20577"/>
        <pc:sldMkLst>
          <pc:docMk/>
          <pc:sldMk cId="699675657" sldId="258"/>
        </pc:sldMkLst>
        <pc:spChg chg="mod">
          <ac:chgData name="Nguyen Van Thanh" userId="397c937a-6631-46d4-ab7f-15d71e973788" providerId="ADAL" clId="{89AEF8C0-44CE-419C-8ABF-C8BE5E3CA079}" dt="2021-07-16T06:27:36.617" v="6" actId="14100"/>
          <ac:spMkLst>
            <pc:docMk/>
            <pc:sldMk cId="699675657" sldId="258"/>
            <ac:spMk id="2" creationId="{185F0DD0-8A48-457D-9D45-7C64CCCA2940}"/>
          </ac:spMkLst>
        </pc:spChg>
        <pc:picChg chg="add mod">
          <ac:chgData name="Nguyen Van Thanh" userId="397c937a-6631-46d4-ab7f-15d71e973788" providerId="ADAL" clId="{89AEF8C0-44CE-419C-8ABF-C8BE5E3CA079}" dt="2021-07-16T06:27:31.179" v="5" actId="1076"/>
          <ac:picMkLst>
            <pc:docMk/>
            <pc:sldMk cId="699675657" sldId="258"/>
            <ac:picMk id="4" creationId="{185133E1-5D6A-42A0-A6D2-27BD1D6C4DEA}"/>
          </ac:picMkLst>
        </pc:picChg>
      </pc:sldChg>
      <pc:sldChg chg="addSp modSp mod modNotesTx">
        <pc:chgData name="Nguyen Van Thanh" userId="397c937a-6631-46d4-ab7f-15d71e973788" providerId="ADAL" clId="{89AEF8C0-44CE-419C-8ABF-C8BE5E3CA079}" dt="2021-07-16T08:56:22.687" v="299" actId="20577"/>
        <pc:sldMkLst>
          <pc:docMk/>
          <pc:sldMk cId="779317833" sldId="260"/>
        </pc:sldMkLst>
        <pc:picChg chg="add mod">
          <ac:chgData name="Nguyen Van Thanh" userId="397c937a-6631-46d4-ab7f-15d71e973788" providerId="ADAL" clId="{89AEF8C0-44CE-419C-8ABF-C8BE5E3CA079}" dt="2021-07-16T08:56:06.370" v="298" actId="1076"/>
          <ac:picMkLst>
            <pc:docMk/>
            <pc:sldMk cId="779317833" sldId="260"/>
            <ac:picMk id="4" creationId="{885B2E7E-714B-4478-9AD0-0A7E97EA7B13}"/>
          </ac:picMkLst>
        </pc:picChg>
      </pc:sldChg>
      <pc:sldChg chg="addSp modSp mod modNotesTx">
        <pc:chgData name="Nguyen Van Thanh" userId="397c937a-6631-46d4-ab7f-15d71e973788" providerId="ADAL" clId="{89AEF8C0-44CE-419C-8ABF-C8BE5E3CA079}" dt="2021-07-16T13:25:59.244" v="754" actId="13926"/>
        <pc:sldMkLst>
          <pc:docMk/>
          <pc:sldMk cId="3042823286" sldId="266"/>
        </pc:sldMkLst>
        <pc:spChg chg="mod">
          <ac:chgData name="Nguyen Van Thanh" userId="397c937a-6631-46d4-ab7f-15d71e973788" providerId="ADAL" clId="{89AEF8C0-44CE-419C-8ABF-C8BE5E3CA079}" dt="2021-07-16T13:25:59.244" v="754" actId="13926"/>
          <ac:spMkLst>
            <pc:docMk/>
            <pc:sldMk cId="3042823286" sldId="266"/>
            <ac:spMk id="2" creationId="{185F0DD0-8A48-457D-9D45-7C64CCCA2940}"/>
          </ac:spMkLst>
        </pc:spChg>
        <pc:spChg chg="add mod">
          <ac:chgData name="Nguyen Van Thanh" userId="397c937a-6631-46d4-ab7f-15d71e973788" providerId="ADAL" clId="{89AEF8C0-44CE-419C-8ABF-C8BE5E3CA079}" dt="2021-07-16T10:11:35.637" v="492" actId="14100"/>
          <ac:spMkLst>
            <pc:docMk/>
            <pc:sldMk cId="3042823286" sldId="266"/>
            <ac:spMk id="4" creationId="{00BF023A-A23D-49B2-9840-EAEF4DF4C811}"/>
          </ac:spMkLst>
        </pc:spChg>
      </pc:sldChg>
      <pc:sldChg chg="addSp modSp mod modNotesTx">
        <pc:chgData name="Nguyen Van Thanh" userId="397c937a-6631-46d4-ab7f-15d71e973788" providerId="ADAL" clId="{89AEF8C0-44CE-419C-8ABF-C8BE5E3CA079}" dt="2021-07-16T09:56:20.199" v="460" actId="20577"/>
        <pc:sldMkLst>
          <pc:docMk/>
          <pc:sldMk cId="1012274702" sldId="267"/>
        </pc:sldMkLst>
        <pc:spChg chg="add mod">
          <ac:chgData name="Nguyen Van Thanh" userId="397c937a-6631-46d4-ab7f-15d71e973788" providerId="ADAL" clId="{89AEF8C0-44CE-419C-8ABF-C8BE5E3CA079}" dt="2021-07-16T09:56:15.471" v="459" actId="14100"/>
          <ac:spMkLst>
            <pc:docMk/>
            <pc:sldMk cId="1012274702" sldId="267"/>
            <ac:spMk id="4" creationId="{97796D31-2B69-4E38-81E6-A654F8D71030}"/>
          </ac:spMkLst>
        </pc:spChg>
      </pc:sldChg>
      <pc:sldChg chg="addSp modSp mod modNotesTx">
        <pc:chgData name="Nguyen Van Thanh" userId="397c937a-6631-46d4-ab7f-15d71e973788" providerId="ADAL" clId="{89AEF8C0-44CE-419C-8ABF-C8BE5E3CA079}" dt="2021-07-22T10:02:10.876" v="1355" actId="14100"/>
        <pc:sldMkLst>
          <pc:docMk/>
          <pc:sldMk cId="4278952763" sldId="268"/>
        </pc:sldMkLst>
        <pc:spChg chg="mod">
          <ac:chgData name="Nguyen Van Thanh" userId="397c937a-6631-46d4-ab7f-15d71e973788" providerId="ADAL" clId="{89AEF8C0-44CE-419C-8ABF-C8BE5E3CA079}" dt="2021-07-22T10:02:10.876" v="1355" actId="14100"/>
          <ac:spMkLst>
            <pc:docMk/>
            <pc:sldMk cId="4278952763" sldId="268"/>
            <ac:spMk id="2" creationId="{185F0DD0-8A48-457D-9D45-7C64CCCA2940}"/>
          </ac:spMkLst>
        </pc:spChg>
        <pc:spChg chg="add mod">
          <ac:chgData name="Nguyen Van Thanh" userId="397c937a-6631-46d4-ab7f-15d71e973788" providerId="ADAL" clId="{89AEF8C0-44CE-419C-8ABF-C8BE5E3CA079}" dt="2021-07-16T09:55:25.740" v="455" actId="14100"/>
          <ac:spMkLst>
            <pc:docMk/>
            <pc:sldMk cId="4278952763" sldId="268"/>
            <ac:spMk id="4" creationId="{56EA0EEC-7DDD-4A7D-8ACE-D80A5CFEE5E7}"/>
          </ac:spMkLst>
        </pc:spChg>
      </pc:sldChg>
      <pc:sldChg chg="addSp modSp mod modNotesTx">
        <pc:chgData name="Nguyen Van Thanh" userId="397c937a-6631-46d4-ab7f-15d71e973788" providerId="ADAL" clId="{89AEF8C0-44CE-419C-8ABF-C8BE5E3CA079}" dt="2021-07-22T10:00:54.817" v="1354" actId="14100"/>
        <pc:sldMkLst>
          <pc:docMk/>
          <pc:sldMk cId="3730107576" sldId="269"/>
        </pc:sldMkLst>
        <pc:spChg chg="mod">
          <ac:chgData name="Nguyen Van Thanh" userId="397c937a-6631-46d4-ab7f-15d71e973788" providerId="ADAL" clId="{89AEF8C0-44CE-419C-8ABF-C8BE5E3CA079}" dt="2021-07-22T10:00:54.817" v="1354" actId="14100"/>
          <ac:spMkLst>
            <pc:docMk/>
            <pc:sldMk cId="3730107576" sldId="269"/>
            <ac:spMk id="2" creationId="{185F0DD0-8A48-457D-9D45-7C64CCCA2940}"/>
          </ac:spMkLst>
        </pc:spChg>
        <pc:spChg chg="add mod">
          <ac:chgData name="Nguyen Van Thanh" userId="397c937a-6631-46d4-ab7f-15d71e973788" providerId="ADAL" clId="{89AEF8C0-44CE-419C-8ABF-C8BE5E3CA079}" dt="2021-07-16T09:54:35.062" v="449" actId="14100"/>
          <ac:spMkLst>
            <pc:docMk/>
            <pc:sldMk cId="3730107576" sldId="269"/>
            <ac:spMk id="4" creationId="{AC763368-496B-4AAE-ACDB-AAAE7D2143FB}"/>
          </ac:spMkLst>
        </pc:spChg>
      </pc:sldChg>
      <pc:sldChg chg="addSp modSp mod modNotesTx">
        <pc:chgData name="Nguyen Van Thanh" userId="397c937a-6631-46d4-ab7f-15d71e973788" providerId="ADAL" clId="{89AEF8C0-44CE-419C-8ABF-C8BE5E3CA079}" dt="2021-07-22T09:59:02.617" v="1352" actId="13926"/>
        <pc:sldMkLst>
          <pc:docMk/>
          <pc:sldMk cId="4291724356" sldId="270"/>
        </pc:sldMkLst>
        <pc:spChg chg="mod">
          <ac:chgData name="Nguyen Van Thanh" userId="397c937a-6631-46d4-ab7f-15d71e973788" providerId="ADAL" clId="{89AEF8C0-44CE-419C-8ABF-C8BE5E3CA079}" dt="2021-07-22T09:55:56.026" v="1351" actId="14100"/>
          <ac:spMkLst>
            <pc:docMk/>
            <pc:sldMk cId="4291724356" sldId="270"/>
            <ac:spMk id="2" creationId="{185F0DD0-8A48-457D-9D45-7C64CCCA2940}"/>
          </ac:spMkLst>
        </pc:spChg>
        <pc:spChg chg="add mod">
          <ac:chgData name="Nguyen Van Thanh" userId="397c937a-6631-46d4-ab7f-15d71e973788" providerId="ADAL" clId="{89AEF8C0-44CE-419C-8ABF-C8BE5E3CA079}" dt="2021-07-22T09:59:02.617" v="1352" actId="13926"/>
          <ac:spMkLst>
            <pc:docMk/>
            <pc:sldMk cId="4291724356" sldId="270"/>
            <ac:spMk id="4" creationId="{51129D98-C2B2-41C1-A81B-32CD31E6ED43}"/>
          </ac:spMkLst>
        </pc:spChg>
      </pc:sldChg>
      <pc:sldChg chg="addSp modSp mod modNotesTx">
        <pc:chgData name="Nguyen Van Thanh" userId="397c937a-6631-46d4-ab7f-15d71e973788" providerId="ADAL" clId="{89AEF8C0-44CE-419C-8ABF-C8BE5E3CA079}" dt="2021-07-22T09:52:01.872" v="1349" actId="14100"/>
        <pc:sldMkLst>
          <pc:docMk/>
          <pc:sldMk cId="1835068247" sldId="271"/>
        </pc:sldMkLst>
        <pc:spChg chg="mod">
          <ac:chgData name="Nguyen Van Thanh" userId="397c937a-6631-46d4-ab7f-15d71e973788" providerId="ADAL" clId="{89AEF8C0-44CE-419C-8ABF-C8BE5E3CA079}" dt="2021-07-22T09:52:01.872" v="1349" actId="14100"/>
          <ac:spMkLst>
            <pc:docMk/>
            <pc:sldMk cId="1835068247" sldId="271"/>
            <ac:spMk id="2" creationId="{185F0DD0-8A48-457D-9D45-7C64CCCA2940}"/>
          </ac:spMkLst>
        </pc:spChg>
        <pc:spChg chg="add mod">
          <ac:chgData name="Nguyen Van Thanh" userId="397c937a-6631-46d4-ab7f-15d71e973788" providerId="ADAL" clId="{89AEF8C0-44CE-419C-8ABF-C8BE5E3CA079}" dt="2021-07-16T09:53:06.801" v="441" actId="14100"/>
          <ac:spMkLst>
            <pc:docMk/>
            <pc:sldMk cId="1835068247" sldId="271"/>
            <ac:spMk id="4" creationId="{61CC560A-C3BA-4F3F-A1E5-2398CB57C2CE}"/>
          </ac:spMkLst>
        </pc:spChg>
      </pc:sldChg>
      <pc:sldChg chg="addSp modSp mod modNotesTx">
        <pc:chgData name="Nguyen Van Thanh" userId="397c937a-6631-46d4-ab7f-15d71e973788" providerId="ADAL" clId="{89AEF8C0-44CE-419C-8ABF-C8BE5E3CA079}" dt="2021-07-16T09:52:50.041" v="438" actId="20577"/>
        <pc:sldMkLst>
          <pc:docMk/>
          <pc:sldMk cId="4095052295" sldId="272"/>
        </pc:sldMkLst>
        <pc:spChg chg="add mod">
          <ac:chgData name="Nguyen Van Thanh" userId="397c937a-6631-46d4-ab7f-15d71e973788" providerId="ADAL" clId="{89AEF8C0-44CE-419C-8ABF-C8BE5E3CA079}" dt="2021-07-16T09:52:41.953" v="437" actId="14100"/>
          <ac:spMkLst>
            <pc:docMk/>
            <pc:sldMk cId="4095052295" sldId="272"/>
            <ac:spMk id="4" creationId="{1C4FFC30-9479-45CB-91F3-2E4D33B0EAD0}"/>
          </ac:spMkLst>
        </pc:spChg>
      </pc:sldChg>
      <pc:sldChg chg="addSp modSp mod modNotesTx">
        <pc:chgData name="Nguyen Van Thanh" userId="397c937a-6631-46d4-ab7f-15d71e973788" providerId="ADAL" clId="{89AEF8C0-44CE-419C-8ABF-C8BE5E3CA079}" dt="2021-07-16T13:26:06.503" v="757" actId="13926"/>
        <pc:sldMkLst>
          <pc:docMk/>
          <pc:sldMk cId="1595915458" sldId="273"/>
        </pc:sldMkLst>
        <pc:spChg chg="mod">
          <ac:chgData name="Nguyen Van Thanh" userId="397c937a-6631-46d4-ab7f-15d71e973788" providerId="ADAL" clId="{89AEF8C0-44CE-419C-8ABF-C8BE5E3CA079}" dt="2021-07-16T13:26:06.503" v="757" actId="13926"/>
          <ac:spMkLst>
            <pc:docMk/>
            <pc:sldMk cId="1595915458" sldId="273"/>
            <ac:spMk id="2" creationId="{185F0DD0-8A48-457D-9D45-7C64CCCA2940}"/>
          </ac:spMkLst>
        </pc:spChg>
        <pc:spChg chg="add mod">
          <ac:chgData name="Nguyen Van Thanh" userId="397c937a-6631-46d4-ab7f-15d71e973788" providerId="ADAL" clId="{89AEF8C0-44CE-419C-8ABF-C8BE5E3CA079}" dt="2021-07-16T09:50:45.650" v="426" actId="14100"/>
          <ac:spMkLst>
            <pc:docMk/>
            <pc:sldMk cId="1595915458" sldId="273"/>
            <ac:spMk id="4" creationId="{2EEED2C4-FA25-448C-8DE2-6F9048AE8F85}"/>
          </ac:spMkLst>
        </pc:spChg>
      </pc:sldChg>
      <pc:sldChg chg="addSp modSp mod modNotesTx">
        <pc:chgData name="Nguyen Van Thanh" userId="397c937a-6631-46d4-ab7f-15d71e973788" providerId="ADAL" clId="{89AEF8C0-44CE-419C-8ABF-C8BE5E3CA079}" dt="2021-07-16T09:41:00.159" v="423" actId="20577"/>
        <pc:sldMkLst>
          <pc:docMk/>
          <pc:sldMk cId="2697550319" sldId="274"/>
        </pc:sldMkLst>
        <pc:picChg chg="add mod">
          <ac:chgData name="Nguyen Van Thanh" userId="397c937a-6631-46d4-ab7f-15d71e973788" providerId="ADAL" clId="{89AEF8C0-44CE-419C-8ABF-C8BE5E3CA079}" dt="2021-07-16T09:40:50.672" v="420" actId="1076"/>
          <ac:picMkLst>
            <pc:docMk/>
            <pc:sldMk cId="2697550319" sldId="274"/>
            <ac:picMk id="4" creationId="{2B12823C-0104-43BF-96C4-9966AA46303B}"/>
          </ac:picMkLst>
        </pc:picChg>
      </pc:sldChg>
      <pc:sldChg chg="addSp modSp mod modNotesTx">
        <pc:chgData name="Nguyen Van Thanh" userId="397c937a-6631-46d4-ab7f-15d71e973788" providerId="ADAL" clId="{89AEF8C0-44CE-419C-8ABF-C8BE5E3CA079}" dt="2021-07-16T09:40:33.461" v="418" actId="20577"/>
        <pc:sldMkLst>
          <pc:docMk/>
          <pc:sldMk cId="3385039958" sldId="275"/>
        </pc:sldMkLst>
        <pc:picChg chg="add mod">
          <ac:chgData name="Nguyen Van Thanh" userId="397c937a-6631-46d4-ab7f-15d71e973788" providerId="ADAL" clId="{89AEF8C0-44CE-419C-8ABF-C8BE5E3CA079}" dt="2021-07-16T09:39:53.288" v="417" actId="1076"/>
          <ac:picMkLst>
            <pc:docMk/>
            <pc:sldMk cId="3385039958" sldId="275"/>
            <ac:picMk id="4" creationId="{10D66C8A-EA56-49D2-9829-7F1ABBFB77EC}"/>
          </ac:picMkLst>
        </pc:picChg>
      </pc:sldChg>
      <pc:sldChg chg="addSp modSp mod modNotesTx">
        <pc:chgData name="Nguyen Van Thanh" userId="397c937a-6631-46d4-ab7f-15d71e973788" providerId="ADAL" clId="{89AEF8C0-44CE-419C-8ABF-C8BE5E3CA079}" dt="2021-07-16T09:39:34.451" v="415" actId="20577"/>
        <pc:sldMkLst>
          <pc:docMk/>
          <pc:sldMk cId="561542782" sldId="276"/>
        </pc:sldMkLst>
        <pc:picChg chg="add mod">
          <ac:chgData name="Nguyen Van Thanh" userId="397c937a-6631-46d4-ab7f-15d71e973788" providerId="ADAL" clId="{89AEF8C0-44CE-419C-8ABF-C8BE5E3CA079}" dt="2021-07-16T09:39:12.999" v="414" actId="1076"/>
          <ac:picMkLst>
            <pc:docMk/>
            <pc:sldMk cId="561542782" sldId="276"/>
            <ac:picMk id="4" creationId="{3393E912-BE29-4A6C-BDC6-1DEF567043ED}"/>
          </ac:picMkLst>
        </pc:picChg>
      </pc:sldChg>
      <pc:sldChg chg="addSp modSp mod modNotesTx">
        <pc:chgData name="Nguyen Van Thanh" userId="397c937a-6631-46d4-ab7f-15d71e973788" providerId="ADAL" clId="{89AEF8C0-44CE-419C-8ABF-C8BE5E3CA079}" dt="2021-07-16T09:38:49.474" v="412" actId="20577"/>
        <pc:sldMkLst>
          <pc:docMk/>
          <pc:sldMk cId="2392356021" sldId="277"/>
        </pc:sldMkLst>
        <pc:picChg chg="add mod">
          <ac:chgData name="Nguyen Van Thanh" userId="397c937a-6631-46d4-ab7f-15d71e973788" providerId="ADAL" clId="{89AEF8C0-44CE-419C-8ABF-C8BE5E3CA079}" dt="2021-07-16T09:37:55.319" v="411" actId="1076"/>
          <ac:picMkLst>
            <pc:docMk/>
            <pc:sldMk cId="2392356021" sldId="277"/>
            <ac:picMk id="4" creationId="{072CD08D-42FD-4E13-950E-C8BB9CC9C735}"/>
          </ac:picMkLst>
        </pc:picChg>
      </pc:sldChg>
      <pc:sldChg chg="addSp modSp mod modNotesTx">
        <pc:chgData name="Nguyen Van Thanh" userId="397c937a-6631-46d4-ab7f-15d71e973788" providerId="ADAL" clId="{89AEF8C0-44CE-419C-8ABF-C8BE5E3CA079}" dt="2021-07-16T13:26:12.820" v="760" actId="13926"/>
        <pc:sldMkLst>
          <pc:docMk/>
          <pc:sldMk cId="1024526243" sldId="278"/>
        </pc:sldMkLst>
        <pc:spChg chg="mod">
          <ac:chgData name="Nguyen Van Thanh" userId="397c937a-6631-46d4-ab7f-15d71e973788" providerId="ADAL" clId="{89AEF8C0-44CE-419C-8ABF-C8BE5E3CA079}" dt="2021-07-16T13:26:12.820" v="760" actId="13926"/>
          <ac:spMkLst>
            <pc:docMk/>
            <pc:sldMk cId="1024526243" sldId="278"/>
            <ac:spMk id="2" creationId="{185F0DD0-8A48-457D-9D45-7C64CCCA2940}"/>
          </ac:spMkLst>
        </pc:spChg>
        <pc:picChg chg="add mod">
          <ac:chgData name="Nguyen Van Thanh" userId="397c937a-6631-46d4-ab7f-15d71e973788" providerId="ADAL" clId="{89AEF8C0-44CE-419C-8ABF-C8BE5E3CA079}" dt="2021-07-16T09:31:47.435" v="382" actId="1076"/>
          <ac:picMkLst>
            <pc:docMk/>
            <pc:sldMk cId="1024526243" sldId="278"/>
            <ac:picMk id="4" creationId="{55D8C5A9-BC86-403B-82CF-A9F921CDCF60}"/>
          </ac:picMkLst>
        </pc:picChg>
      </pc:sldChg>
      <pc:sldChg chg="addSp modSp mod modNotesTx">
        <pc:chgData name="Nguyen Van Thanh" userId="397c937a-6631-46d4-ab7f-15d71e973788" providerId="ADAL" clId="{89AEF8C0-44CE-419C-8ABF-C8BE5E3CA079}" dt="2021-07-16T09:21:43.447" v="380" actId="20577"/>
        <pc:sldMkLst>
          <pc:docMk/>
          <pc:sldMk cId="940282399" sldId="279"/>
        </pc:sldMkLst>
        <pc:picChg chg="add mod">
          <ac:chgData name="Nguyen Van Thanh" userId="397c937a-6631-46d4-ab7f-15d71e973788" providerId="ADAL" clId="{89AEF8C0-44CE-419C-8ABF-C8BE5E3CA079}" dt="2021-07-16T09:20:45.581" v="379" actId="1076"/>
          <ac:picMkLst>
            <pc:docMk/>
            <pc:sldMk cId="940282399" sldId="279"/>
            <ac:picMk id="4" creationId="{FF0CD003-6BFD-43FD-85B5-5EC0CB7AC494}"/>
          </ac:picMkLst>
        </pc:picChg>
      </pc:sldChg>
      <pc:sldChg chg="addSp modSp mod modNotesTx">
        <pc:chgData name="Nguyen Van Thanh" userId="397c937a-6631-46d4-ab7f-15d71e973788" providerId="ADAL" clId="{89AEF8C0-44CE-419C-8ABF-C8BE5E3CA079}" dt="2021-07-22T09:43:36.643" v="1348" actId="14100"/>
        <pc:sldMkLst>
          <pc:docMk/>
          <pc:sldMk cId="4052085021" sldId="280"/>
        </pc:sldMkLst>
        <pc:spChg chg="mod">
          <ac:chgData name="Nguyen Van Thanh" userId="397c937a-6631-46d4-ab7f-15d71e973788" providerId="ADAL" clId="{89AEF8C0-44CE-419C-8ABF-C8BE5E3CA079}" dt="2021-07-22T09:43:36.643" v="1348" actId="14100"/>
          <ac:spMkLst>
            <pc:docMk/>
            <pc:sldMk cId="4052085021" sldId="280"/>
            <ac:spMk id="2" creationId="{185F0DD0-8A48-457D-9D45-7C64CCCA2940}"/>
          </ac:spMkLst>
        </pc:spChg>
        <pc:picChg chg="add mod">
          <ac:chgData name="Nguyen Van Thanh" userId="397c937a-6631-46d4-ab7f-15d71e973788" providerId="ADAL" clId="{89AEF8C0-44CE-419C-8ABF-C8BE5E3CA079}" dt="2021-07-16T09:19:26.490" v="376" actId="1076"/>
          <ac:picMkLst>
            <pc:docMk/>
            <pc:sldMk cId="4052085021" sldId="280"/>
            <ac:picMk id="4" creationId="{013A8399-9A89-4B46-819B-F25276C0FD7B}"/>
          </ac:picMkLst>
        </pc:picChg>
      </pc:sldChg>
      <pc:sldChg chg="addSp modSp mod modNotesTx">
        <pc:chgData name="Nguyen Van Thanh" userId="397c937a-6631-46d4-ab7f-15d71e973788" providerId="ADAL" clId="{89AEF8C0-44CE-419C-8ABF-C8BE5E3CA079}" dt="2021-07-22T09:42:52.986" v="1347" actId="20577"/>
        <pc:sldMkLst>
          <pc:docMk/>
          <pc:sldMk cId="3721154146" sldId="281"/>
        </pc:sldMkLst>
        <pc:spChg chg="mod">
          <ac:chgData name="Nguyen Van Thanh" userId="397c937a-6631-46d4-ab7f-15d71e973788" providerId="ADAL" clId="{89AEF8C0-44CE-419C-8ABF-C8BE5E3CA079}" dt="2021-07-22T09:42:52.986" v="1347" actId="20577"/>
          <ac:spMkLst>
            <pc:docMk/>
            <pc:sldMk cId="3721154146" sldId="281"/>
            <ac:spMk id="2" creationId="{185F0DD0-8A48-457D-9D45-7C64CCCA2940}"/>
          </ac:spMkLst>
        </pc:spChg>
        <pc:picChg chg="add mod">
          <ac:chgData name="Nguyen Van Thanh" userId="397c937a-6631-46d4-ab7f-15d71e973788" providerId="ADAL" clId="{89AEF8C0-44CE-419C-8ABF-C8BE5E3CA079}" dt="2021-07-16T09:18:41.758" v="373" actId="1076"/>
          <ac:picMkLst>
            <pc:docMk/>
            <pc:sldMk cId="3721154146" sldId="281"/>
            <ac:picMk id="4" creationId="{9515ACB4-887E-4748-8F3E-FA9BF4BE1F15}"/>
          </ac:picMkLst>
        </pc:picChg>
      </pc:sldChg>
      <pc:sldChg chg="addSp modSp mod modNotesTx">
        <pc:chgData name="Nguyen Van Thanh" userId="397c937a-6631-46d4-ab7f-15d71e973788" providerId="ADAL" clId="{89AEF8C0-44CE-419C-8ABF-C8BE5E3CA079}" dt="2021-07-16T13:26:22.536" v="763" actId="13926"/>
        <pc:sldMkLst>
          <pc:docMk/>
          <pc:sldMk cId="3146414513" sldId="282"/>
        </pc:sldMkLst>
        <pc:spChg chg="mod">
          <ac:chgData name="Nguyen Van Thanh" userId="397c937a-6631-46d4-ab7f-15d71e973788" providerId="ADAL" clId="{89AEF8C0-44CE-419C-8ABF-C8BE5E3CA079}" dt="2021-07-16T13:26:22.536" v="763" actId="13926"/>
          <ac:spMkLst>
            <pc:docMk/>
            <pc:sldMk cId="3146414513" sldId="282"/>
            <ac:spMk id="2" creationId="{185F0DD0-8A48-457D-9D45-7C64CCCA2940}"/>
          </ac:spMkLst>
        </pc:spChg>
        <pc:picChg chg="add mod">
          <ac:chgData name="Nguyen Van Thanh" userId="397c937a-6631-46d4-ab7f-15d71e973788" providerId="ADAL" clId="{89AEF8C0-44CE-419C-8ABF-C8BE5E3CA079}" dt="2021-07-16T09:17:55.666" v="370" actId="1076"/>
          <ac:picMkLst>
            <pc:docMk/>
            <pc:sldMk cId="3146414513" sldId="282"/>
            <ac:picMk id="4" creationId="{2D1541B7-DAC7-41FD-BB49-6DEE03A347C3}"/>
          </ac:picMkLst>
        </pc:picChg>
      </pc:sldChg>
      <pc:sldChg chg="addSp modSp mod modNotesTx">
        <pc:chgData name="Nguyen Van Thanh" userId="397c937a-6631-46d4-ab7f-15d71e973788" providerId="ADAL" clId="{89AEF8C0-44CE-419C-8ABF-C8BE5E3CA079}" dt="2021-07-16T09:10:57.792" v="349" actId="20577"/>
        <pc:sldMkLst>
          <pc:docMk/>
          <pc:sldMk cId="2361914888" sldId="283"/>
        </pc:sldMkLst>
        <pc:picChg chg="add mod">
          <ac:chgData name="Nguyen Van Thanh" userId="397c937a-6631-46d4-ab7f-15d71e973788" providerId="ADAL" clId="{89AEF8C0-44CE-419C-8ABF-C8BE5E3CA079}" dt="2021-07-16T09:10:35.360" v="348" actId="1076"/>
          <ac:picMkLst>
            <pc:docMk/>
            <pc:sldMk cId="2361914888" sldId="283"/>
            <ac:picMk id="4" creationId="{D204CD69-917C-4FC4-979C-7488A0D22B5A}"/>
          </ac:picMkLst>
        </pc:picChg>
      </pc:sldChg>
      <pc:sldChg chg="addSp modSp mod modNotesTx">
        <pc:chgData name="Nguyen Van Thanh" userId="397c937a-6631-46d4-ab7f-15d71e973788" providerId="ADAL" clId="{89AEF8C0-44CE-419C-8ABF-C8BE5E3CA079}" dt="2021-07-16T09:09:52.104" v="346" actId="20577"/>
        <pc:sldMkLst>
          <pc:docMk/>
          <pc:sldMk cId="3371084657" sldId="284"/>
        </pc:sldMkLst>
        <pc:picChg chg="add mod">
          <ac:chgData name="Nguyen Van Thanh" userId="397c937a-6631-46d4-ab7f-15d71e973788" providerId="ADAL" clId="{89AEF8C0-44CE-419C-8ABF-C8BE5E3CA079}" dt="2021-07-16T09:09:43.415" v="345" actId="1076"/>
          <ac:picMkLst>
            <pc:docMk/>
            <pc:sldMk cId="3371084657" sldId="284"/>
            <ac:picMk id="4" creationId="{4238607F-8ECA-4A92-B7AF-8A3A4940F52F}"/>
          </ac:picMkLst>
        </pc:picChg>
      </pc:sldChg>
      <pc:sldChg chg="addSp modSp mod modNotesTx">
        <pc:chgData name="Nguyen Van Thanh" userId="397c937a-6631-46d4-ab7f-15d71e973788" providerId="ADAL" clId="{89AEF8C0-44CE-419C-8ABF-C8BE5E3CA079}" dt="2021-07-16T09:08:41.311" v="343" actId="20577"/>
        <pc:sldMkLst>
          <pc:docMk/>
          <pc:sldMk cId="4217547016" sldId="285"/>
        </pc:sldMkLst>
        <pc:picChg chg="add mod">
          <ac:chgData name="Nguyen Van Thanh" userId="397c937a-6631-46d4-ab7f-15d71e973788" providerId="ADAL" clId="{89AEF8C0-44CE-419C-8ABF-C8BE5E3CA079}" dt="2021-07-16T09:08:32.474" v="342" actId="1076"/>
          <ac:picMkLst>
            <pc:docMk/>
            <pc:sldMk cId="4217547016" sldId="285"/>
            <ac:picMk id="4" creationId="{748C1F7B-460E-4401-877E-C55B0FB34AA2}"/>
          </ac:picMkLst>
        </pc:picChg>
      </pc:sldChg>
      <pc:sldChg chg="addSp modSp mod modNotesTx">
        <pc:chgData name="Nguyen Van Thanh" userId="397c937a-6631-46d4-ab7f-15d71e973788" providerId="ADAL" clId="{89AEF8C0-44CE-419C-8ABF-C8BE5E3CA079}" dt="2021-07-22T09:33:34.798" v="1267" actId="20577"/>
        <pc:sldMkLst>
          <pc:docMk/>
          <pc:sldMk cId="907382171" sldId="286"/>
        </pc:sldMkLst>
        <pc:spChg chg="mod">
          <ac:chgData name="Nguyen Van Thanh" userId="397c937a-6631-46d4-ab7f-15d71e973788" providerId="ADAL" clId="{89AEF8C0-44CE-419C-8ABF-C8BE5E3CA079}" dt="2021-07-22T09:33:34.798" v="1267" actId="20577"/>
          <ac:spMkLst>
            <pc:docMk/>
            <pc:sldMk cId="907382171" sldId="286"/>
            <ac:spMk id="2" creationId="{185F0DD0-8A48-457D-9D45-7C64CCCA2940}"/>
          </ac:spMkLst>
        </pc:spChg>
        <pc:picChg chg="add mod">
          <ac:chgData name="Nguyen Van Thanh" userId="397c937a-6631-46d4-ab7f-15d71e973788" providerId="ADAL" clId="{89AEF8C0-44CE-419C-8ABF-C8BE5E3CA079}" dt="2021-07-16T09:08:02.674" v="339" actId="1076"/>
          <ac:picMkLst>
            <pc:docMk/>
            <pc:sldMk cId="907382171" sldId="286"/>
            <ac:picMk id="4" creationId="{1B6BBE70-1FBD-4A46-ACE1-7D697A04C9FF}"/>
          </ac:picMkLst>
        </pc:picChg>
      </pc:sldChg>
      <pc:sldChg chg="addSp modSp mod modNotesTx">
        <pc:chgData name="Nguyen Van Thanh" userId="397c937a-6631-46d4-ab7f-15d71e973788" providerId="ADAL" clId="{89AEF8C0-44CE-419C-8ABF-C8BE5E3CA079}" dt="2021-07-16T09:07:42.392" v="337" actId="20577"/>
        <pc:sldMkLst>
          <pc:docMk/>
          <pc:sldMk cId="2691000301" sldId="287"/>
        </pc:sldMkLst>
        <pc:picChg chg="add mod">
          <ac:chgData name="Nguyen Van Thanh" userId="397c937a-6631-46d4-ab7f-15d71e973788" providerId="ADAL" clId="{89AEF8C0-44CE-419C-8ABF-C8BE5E3CA079}" dt="2021-07-16T09:07:28.770" v="336" actId="1076"/>
          <ac:picMkLst>
            <pc:docMk/>
            <pc:sldMk cId="2691000301" sldId="287"/>
            <ac:picMk id="4" creationId="{16C13BD5-AF8F-4563-928F-DFC2E225904B}"/>
          </ac:picMkLst>
        </pc:picChg>
      </pc:sldChg>
      <pc:sldChg chg="addSp modSp mod modNotesTx">
        <pc:chgData name="Nguyen Van Thanh" userId="397c937a-6631-46d4-ab7f-15d71e973788" providerId="ADAL" clId="{89AEF8C0-44CE-419C-8ABF-C8BE5E3CA079}" dt="2021-07-16T09:07:11.586" v="334" actId="20577"/>
        <pc:sldMkLst>
          <pc:docMk/>
          <pc:sldMk cId="309608363" sldId="288"/>
        </pc:sldMkLst>
        <pc:picChg chg="add mod">
          <ac:chgData name="Nguyen Van Thanh" userId="397c937a-6631-46d4-ab7f-15d71e973788" providerId="ADAL" clId="{89AEF8C0-44CE-419C-8ABF-C8BE5E3CA079}" dt="2021-07-16T09:06:28.584" v="333" actId="1076"/>
          <ac:picMkLst>
            <pc:docMk/>
            <pc:sldMk cId="309608363" sldId="288"/>
            <ac:picMk id="4" creationId="{581C60E9-6B41-4E47-814F-528C9F754D23}"/>
          </ac:picMkLst>
        </pc:picChg>
      </pc:sldChg>
      <pc:sldChg chg="addSp modSp mod modNotesTx">
        <pc:chgData name="Nguyen Van Thanh" userId="397c937a-6631-46d4-ab7f-15d71e973788" providerId="ADAL" clId="{89AEF8C0-44CE-419C-8ABF-C8BE5E3CA079}" dt="2021-07-16T13:26:30.646" v="766" actId="13926"/>
        <pc:sldMkLst>
          <pc:docMk/>
          <pc:sldMk cId="2313718248" sldId="289"/>
        </pc:sldMkLst>
        <pc:spChg chg="mod">
          <ac:chgData name="Nguyen Van Thanh" userId="397c937a-6631-46d4-ab7f-15d71e973788" providerId="ADAL" clId="{89AEF8C0-44CE-419C-8ABF-C8BE5E3CA079}" dt="2021-07-16T13:26:30.646" v="766" actId="13926"/>
          <ac:spMkLst>
            <pc:docMk/>
            <pc:sldMk cId="2313718248" sldId="289"/>
            <ac:spMk id="2" creationId="{185F0DD0-8A48-457D-9D45-7C64CCCA2940}"/>
          </ac:spMkLst>
        </pc:spChg>
        <pc:picChg chg="add mod">
          <ac:chgData name="Nguyen Van Thanh" userId="397c937a-6631-46d4-ab7f-15d71e973788" providerId="ADAL" clId="{89AEF8C0-44CE-419C-8ABF-C8BE5E3CA079}" dt="2021-07-16T09:05:49.270" v="330" actId="1076"/>
          <ac:picMkLst>
            <pc:docMk/>
            <pc:sldMk cId="2313718248" sldId="289"/>
            <ac:picMk id="4" creationId="{11ABAED7-20DD-4350-9C35-7DDA79D53924}"/>
          </ac:picMkLst>
        </pc:picChg>
      </pc:sldChg>
      <pc:sldChg chg="addSp modSp mod modNotesTx">
        <pc:chgData name="Nguyen Van Thanh" userId="397c937a-6631-46d4-ab7f-15d71e973788" providerId="ADAL" clId="{89AEF8C0-44CE-419C-8ABF-C8BE5E3CA079}" dt="2021-07-16T08:57:22.897" v="303" actId="20577"/>
        <pc:sldMkLst>
          <pc:docMk/>
          <pc:sldMk cId="3119992671" sldId="290"/>
        </pc:sldMkLst>
        <pc:picChg chg="add mod">
          <ac:chgData name="Nguyen Van Thanh" userId="397c937a-6631-46d4-ab7f-15d71e973788" providerId="ADAL" clId="{89AEF8C0-44CE-419C-8ABF-C8BE5E3CA079}" dt="2021-07-16T08:56:59.619" v="302" actId="1076"/>
          <ac:picMkLst>
            <pc:docMk/>
            <pc:sldMk cId="3119992671" sldId="290"/>
            <ac:picMk id="4" creationId="{8505C1E8-D0C4-45FA-AAF1-E75D0C179006}"/>
          </ac:picMkLst>
        </pc:picChg>
      </pc:sldChg>
      <pc:sldChg chg="addSp modSp mod modNotesTx">
        <pc:chgData name="Nguyen Van Thanh" userId="397c937a-6631-46d4-ab7f-15d71e973788" providerId="ADAL" clId="{89AEF8C0-44CE-419C-8ABF-C8BE5E3CA079}" dt="2021-07-16T08:55:24.407" v="296" actId="20577"/>
        <pc:sldMkLst>
          <pc:docMk/>
          <pc:sldMk cId="3812101907" sldId="291"/>
        </pc:sldMkLst>
        <pc:picChg chg="add mod">
          <ac:chgData name="Nguyen Van Thanh" userId="397c937a-6631-46d4-ab7f-15d71e973788" providerId="ADAL" clId="{89AEF8C0-44CE-419C-8ABF-C8BE5E3CA079}" dt="2021-07-16T08:55:10.800" v="295" actId="1076"/>
          <ac:picMkLst>
            <pc:docMk/>
            <pc:sldMk cId="3812101907" sldId="291"/>
            <ac:picMk id="4" creationId="{5AC42D75-BEE0-4DE6-BE17-4444AFB64840}"/>
          </ac:picMkLst>
        </pc:picChg>
      </pc:sldChg>
      <pc:sldChg chg="addSp modSp mod modNotesTx">
        <pc:chgData name="Nguyen Van Thanh" userId="397c937a-6631-46d4-ab7f-15d71e973788" providerId="ADAL" clId="{89AEF8C0-44CE-419C-8ABF-C8BE5E3CA079}" dt="2021-07-16T08:54:29.667" v="293" actId="20577"/>
        <pc:sldMkLst>
          <pc:docMk/>
          <pc:sldMk cId="2734062697" sldId="292"/>
        </pc:sldMkLst>
        <pc:picChg chg="add mod">
          <ac:chgData name="Nguyen Van Thanh" userId="397c937a-6631-46d4-ab7f-15d71e973788" providerId="ADAL" clId="{89AEF8C0-44CE-419C-8ABF-C8BE5E3CA079}" dt="2021-07-16T08:54:26.937" v="292" actId="1076"/>
          <ac:picMkLst>
            <pc:docMk/>
            <pc:sldMk cId="2734062697" sldId="292"/>
            <ac:picMk id="4" creationId="{EB922398-5CE1-45ED-9389-47E04B4417E2}"/>
          </ac:picMkLst>
        </pc:picChg>
      </pc:sldChg>
      <pc:sldChg chg="addSp modSp mod modNotesTx">
        <pc:chgData name="Nguyen Van Thanh" userId="397c937a-6631-46d4-ab7f-15d71e973788" providerId="ADAL" clId="{89AEF8C0-44CE-419C-8ABF-C8BE5E3CA079}" dt="2021-07-16T08:51:58.509" v="290" actId="20577"/>
        <pc:sldMkLst>
          <pc:docMk/>
          <pc:sldMk cId="160483942" sldId="293"/>
        </pc:sldMkLst>
        <pc:picChg chg="add mod">
          <ac:chgData name="Nguyen Van Thanh" userId="397c937a-6631-46d4-ab7f-15d71e973788" providerId="ADAL" clId="{89AEF8C0-44CE-419C-8ABF-C8BE5E3CA079}" dt="2021-07-16T08:51:42.701" v="289" actId="1076"/>
          <ac:picMkLst>
            <pc:docMk/>
            <pc:sldMk cId="160483942" sldId="293"/>
            <ac:picMk id="4" creationId="{3D017B1B-44EF-448A-B5E0-A04A56D21793}"/>
          </ac:picMkLst>
        </pc:picChg>
      </pc:sldChg>
      <pc:sldChg chg="addSp modSp mod modNotesTx">
        <pc:chgData name="Nguyen Van Thanh" userId="397c937a-6631-46d4-ab7f-15d71e973788" providerId="ADAL" clId="{89AEF8C0-44CE-419C-8ABF-C8BE5E3CA079}" dt="2021-07-16T08:51:22.920" v="287" actId="20577"/>
        <pc:sldMkLst>
          <pc:docMk/>
          <pc:sldMk cId="3226695419" sldId="294"/>
        </pc:sldMkLst>
        <pc:picChg chg="add mod">
          <ac:chgData name="Nguyen Van Thanh" userId="397c937a-6631-46d4-ab7f-15d71e973788" providerId="ADAL" clId="{89AEF8C0-44CE-419C-8ABF-C8BE5E3CA079}" dt="2021-07-16T08:51:13.560" v="286" actId="1076"/>
          <ac:picMkLst>
            <pc:docMk/>
            <pc:sldMk cId="3226695419" sldId="294"/>
            <ac:picMk id="4" creationId="{2BC9E162-820F-4336-B353-D2D6B3B78B99}"/>
          </ac:picMkLst>
        </pc:picChg>
      </pc:sldChg>
      <pc:sldChg chg="addSp modSp mod modNotesTx">
        <pc:chgData name="Nguyen Van Thanh" userId="397c937a-6631-46d4-ab7f-15d71e973788" providerId="ADAL" clId="{89AEF8C0-44CE-419C-8ABF-C8BE5E3CA079}" dt="2021-07-16T13:26:38.893" v="769" actId="13926"/>
        <pc:sldMkLst>
          <pc:docMk/>
          <pc:sldMk cId="2837032914" sldId="295"/>
        </pc:sldMkLst>
        <pc:spChg chg="mod">
          <ac:chgData name="Nguyen Van Thanh" userId="397c937a-6631-46d4-ab7f-15d71e973788" providerId="ADAL" clId="{89AEF8C0-44CE-419C-8ABF-C8BE5E3CA079}" dt="2021-07-16T13:26:38.893" v="769" actId="13926"/>
          <ac:spMkLst>
            <pc:docMk/>
            <pc:sldMk cId="2837032914" sldId="295"/>
            <ac:spMk id="2" creationId="{185F0DD0-8A48-457D-9D45-7C64CCCA2940}"/>
          </ac:spMkLst>
        </pc:spChg>
        <pc:picChg chg="add mod">
          <ac:chgData name="Nguyen Van Thanh" userId="397c937a-6631-46d4-ab7f-15d71e973788" providerId="ADAL" clId="{89AEF8C0-44CE-419C-8ABF-C8BE5E3CA079}" dt="2021-07-16T08:46:02.968" v="283" actId="1076"/>
          <ac:picMkLst>
            <pc:docMk/>
            <pc:sldMk cId="2837032914" sldId="295"/>
            <ac:picMk id="4" creationId="{B514E16E-9E0C-4486-B3E0-B05CDD1FEFCC}"/>
          </ac:picMkLst>
        </pc:picChg>
      </pc:sldChg>
      <pc:sldChg chg="addSp modSp mod modNotesTx">
        <pc:chgData name="Nguyen Van Thanh" userId="397c937a-6631-46d4-ab7f-15d71e973788" providerId="ADAL" clId="{89AEF8C0-44CE-419C-8ABF-C8BE5E3CA079}" dt="2021-07-16T08:28:43.001" v="233" actId="20577"/>
        <pc:sldMkLst>
          <pc:docMk/>
          <pc:sldMk cId="2621169512" sldId="296"/>
        </pc:sldMkLst>
        <pc:picChg chg="add mod">
          <ac:chgData name="Nguyen Van Thanh" userId="397c937a-6631-46d4-ab7f-15d71e973788" providerId="ADAL" clId="{89AEF8C0-44CE-419C-8ABF-C8BE5E3CA079}" dt="2021-07-16T08:28:01.561" v="229" actId="1076"/>
          <ac:picMkLst>
            <pc:docMk/>
            <pc:sldMk cId="2621169512" sldId="296"/>
            <ac:picMk id="4" creationId="{418089BD-C149-45DE-9D23-709ECBEA94B7}"/>
          </ac:picMkLst>
        </pc:picChg>
        <pc:picChg chg="add mod">
          <ac:chgData name="Nguyen Van Thanh" userId="397c937a-6631-46d4-ab7f-15d71e973788" providerId="ADAL" clId="{89AEF8C0-44CE-419C-8ABF-C8BE5E3CA079}" dt="2021-07-16T08:28:17.339" v="232" actId="1076"/>
          <ac:picMkLst>
            <pc:docMk/>
            <pc:sldMk cId="2621169512" sldId="296"/>
            <ac:picMk id="6" creationId="{55A32F73-337E-4CED-AA36-F3FB34A6D6F9}"/>
          </ac:picMkLst>
        </pc:picChg>
      </pc:sldChg>
      <pc:sldChg chg="addSp modSp mod modNotesTx">
        <pc:chgData name="Nguyen Van Thanh" userId="397c937a-6631-46d4-ab7f-15d71e973788" providerId="ADAL" clId="{89AEF8C0-44CE-419C-8ABF-C8BE5E3CA079}" dt="2021-07-16T08:27:32.551" v="227" actId="20577"/>
        <pc:sldMkLst>
          <pc:docMk/>
          <pc:sldMk cId="4186805096" sldId="297"/>
        </pc:sldMkLst>
        <pc:picChg chg="add mod">
          <ac:chgData name="Nguyen Van Thanh" userId="397c937a-6631-46d4-ab7f-15d71e973788" providerId="ADAL" clId="{89AEF8C0-44CE-419C-8ABF-C8BE5E3CA079}" dt="2021-07-16T08:27:02.981" v="226" actId="1076"/>
          <ac:picMkLst>
            <pc:docMk/>
            <pc:sldMk cId="4186805096" sldId="297"/>
            <ac:picMk id="4" creationId="{3BCC0055-5CEE-4EBA-97B6-29921A9DD6EA}"/>
          </ac:picMkLst>
        </pc:picChg>
      </pc:sldChg>
      <pc:sldChg chg="addSp modSp mod modNotesTx">
        <pc:chgData name="Nguyen Van Thanh" userId="397c937a-6631-46d4-ab7f-15d71e973788" providerId="ADAL" clId="{89AEF8C0-44CE-419C-8ABF-C8BE5E3CA079}" dt="2021-07-22T09:08:37.543" v="1254" actId="20577"/>
        <pc:sldMkLst>
          <pc:docMk/>
          <pc:sldMk cId="487942312" sldId="298"/>
        </pc:sldMkLst>
        <pc:picChg chg="add mod">
          <ac:chgData name="Nguyen Van Thanh" userId="397c937a-6631-46d4-ab7f-15d71e973788" providerId="ADAL" clId="{89AEF8C0-44CE-419C-8ABF-C8BE5E3CA079}" dt="2021-07-16T08:26:14.523" v="223" actId="1076"/>
          <ac:picMkLst>
            <pc:docMk/>
            <pc:sldMk cId="487942312" sldId="298"/>
            <ac:picMk id="4" creationId="{0C659D48-E860-473A-8574-93DCE626660C}"/>
          </ac:picMkLst>
        </pc:picChg>
      </pc:sldChg>
      <pc:sldChg chg="addSp modSp mod modNotesTx">
        <pc:chgData name="Nguyen Van Thanh" userId="397c937a-6631-46d4-ab7f-15d71e973788" providerId="ADAL" clId="{89AEF8C0-44CE-419C-8ABF-C8BE5E3CA079}" dt="2021-07-16T08:25:48.279" v="221" actId="20577"/>
        <pc:sldMkLst>
          <pc:docMk/>
          <pc:sldMk cId="2190694883" sldId="299"/>
        </pc:sldMkLst>
        <pc:picChg chg="add mod">
          <ac:chgData name="Nguyen Van Thanh" userId="397c937a-6631-46d4-ab7f-15d71e973788" providerId="ADAL" clId="{89AEF8C0-44CE-419C-8ABF-C8BE5E3CA079}" dt="2021-07-16T08:25:10.689" v="217" actId="1076"/>
          <ac:picMkLst>
            <pc:docMk/>
            <pc:sldMk cId="2190694883" sldId="299"/>
            <ac:picMk id="4" creationId="{F4487C8E-AC84-451E-A8DD-6881ACFCF546}"/>
          </ac:picMkLst>
        </pc:picChg>
        <pc:picChg chg="add mod">
          <ac:chgData name="Nguyen Van Thanh" userId="397c937a-6631-46d4-ab7f-15d71e973788" providerId="ADAL" clId="{89AEF8C0-44CE-419C-8ABF-C8BE5E3CA079}" dt="2021-07-16T08:25:27.191" v="220" actId="1076"/>
          <ac:picMkLst>
            <pc:docMk/>
            <pc:sldMk cId="2190694883" sldId="299"/>
            <ac:picMk id="6" creationId="{A5644137-5162-4241-8476-B468306EA88A}"/>
          </ac:picMkLst>
        </pc:picChg>
      </pc:sldChg>
      <pc:sldChg chg="addSp modSp mod modNotesTx">
        <pc:chgData name="Nguyen Van Thanh" userId="397c937a-6631-46d4-ab7f-15d71e973788" providerId="ADAL" clId="{89AEF8C0-44CE-419C-8ABF-C8BE5E3CA079}" dt="2021-07-22T09:07:12.155" v="1244" actId="14100"/>
        <pc:sldMkLst>
          <pc:docMk/>
          <pc:sldMk cId="1789310230" sldId="300"/>
        </pc:sldMkLst>
        <pc:spChg chg="mod">
          <ac:chgData name="Nguyen Van Thanh" userId="397c937a-6631-46d4-ab7f-15d71e973788" providerId="ADAL" clId="{89AEF8C0-44CE-419C-8ABF-C8BE5E3CA079}" dt="2021-07-22T09:07:12.155" v="1244" actId="14100"/>
          <ac:spMkLst>
            <pc:docMk/>
            <pc:sldMk cId="1789310230" sldId="300"/>
            <ac:spMk id="2" creationId="{185F0DD0-8A48-457D-9D45-7C64CCCA2940}"/>
          </ac:spMkLst>
        </pc:spChg>
        <pc:picChg chg="add mod">
          <ac:chgData name="Nguyen Van Thanh" userId="397c937a-6631-46d4-ab7f-15d71e973788" providerId="ADAL" clId="{89AEF8C0-44CE-419C-8ABF-C8BE5E3CA079}" dt="2021-07-16T08:23:02.738" v="214" actId="1076"/>
          <ac:picMkLst>
            <pc:docMk/>
            <pc:sldMk cId="1789310230" sldId="300"/>
            <ac:picMk id="4" creationId="{41D5EE95-451B-4D49-A2E8-B6637EE1F39F}"/>
          </ac:picMkLst>
        </pc:picChg>
      </pc:sldChg>
      <pc:sldChg chg="addSp modSp mod modNotesTx">
        <pc:chgData name="Nguyen Van Thanh" userId="397c937a-6631-46d4-ab7f-15d71e973788" providerId="ADAL" clId="{89AEF8C0-44CE-419C-8ABF-C8BE5E3CA079}" dt="2021-07-22T09:07:01.125" v="1242" actId="20577"/>
        <pc:sldMkLst>
          <pc:docMk/>
          <pc:sldMk cId="242595410" sldId="301"/>
        </pc:sldMkLst>
        <pc:spChg chg="mod">
          <ac:chgData name="Nguyen Van Thanh" userId="397c937a-6631-46d4-ab7f-15d71e973788" providerId="ADAL" clId="{89AEF8C0-44CE-419C-8ABF-C8BE5E3CA079}" dt="2021-07-22T09:07:01.125" v="1242" actId="20577"/>
          <ac:spMkLst>
            <pc:docMk/>
            <pc:sldMk cId="242595410" sldId="301"/>
            <ac:spMk id="2" creationId="{185F0DD0-8A48-457D-9D45-7C64CCCA2940}"/>
          </ac:spMkLst>
        </pc:spChg>
        <pc:picChg chg="add mod">
          <ac:chgData name="Nguyen Van Thanh" userId="397c937a-6631-46d4-ab7f-15d71e973788" providerId="ADAL" clId="{89AEF8C0-44CE-419C-8ABF-C8BE5E3CA079}" dt="2021-07-22T09:03:06.162" v="1042" actId="14100"/>
          <ac:picMkLst>
            <pc:docMk/>
            <pc:sldMk cId="242595410" sldId="301"/>
            <ac:picMk id="4" creationId="{E2556767-0C1F-437D-A33C-42776524D5E7}"/>
          </ac:picMkLst>
        </pc:picChg>
        <pc:picChg chg="add mod">
          <ac:chgData name="Nguyen Van Thanh" userId="397c937a-6631-46d4-ab7f-15d71e973788" providerId="ADAL" clId="{89AEF8C0-44CE-419C-8ABF-C8BE5E3CA079}" dt="2021-07-22T08:55:51.635" v="1039" actId="1076"/>
          <ac:picMkLst>
            <pc:docMk/>
            <pc:sldMk cId="242595410" sldId="301"/>
            <ac:picMk id="5" creationId="{603D5CD0-3B80-4627-941F-CA914D444E1F}"/>
          </ac:picMkLst>
        </pc:picChg>
        <pc:picChg chg="add mod">
          <ac:chgData name="Nguyen Van Thanh" userId="397c937a-6631-46d4-ab7f-15d71e973788" providerId="ADAL" clId="{89AEF8C0-44CE-419C-8ABF-C8BE5E3CA079}" dt="2021-07-22T09:02:01.803" v="1041" actId="1076"/>
          <ac:picMkLst>
            <pc:docMk/>
            <pc:sldMk cId="242595410" sldId="301"/>
            <ac:picMk id="7" creationId="{92657128-8602-4190-8CD2-52ADD13E5662}"/>
          </ac:picMkLst>
        </pc:picChg>
      </pc:sldChg>
      <pc:sldChg chg="addSp modSp mod modNotesTx">
        <pc:chgData name="Nguyen Van Thanh" userId="397c937a-6631-46d4-ab7f-15d71e973788" providerId="ADAL" clId="{89AEF8C0-44CE-419C-8ABF-C8BE5E3CA079}" dt="2021-07-16T13:26:45.458" v="772" actId="13926"/>
        <pc:sldMkLst>
          <pc:docMk/>
          <pc:sldMk cId="325947956" sldId="302"/>
        </pc:sldMkLst>
        <pc:spChg chg="mod">
          <ac:chgData name="Nguyen Van Thanh" userId="397c937a-6631-46d4-ab7f-15d71e973788" providerId="ADAL" clId="{89AEF8C0-44CE-419C-8ABF-C8BE5E3CA079}" dt="2021-07-16T13:26:45.458" v="772" actId="13926"/>
          <ac:spMkLst>
            <pc:docMk/>
            <pc:sldMk cId="325947956" sldId="302"/>
            <ac:spMk id="2" creationId="{185F0DD0-8A48-457D-9D45-7C64CCCA2940}"/>
          </ac:spMkLst>
        </pc:spChg>
        <pc:picChg chg="add mod">
          <ac:chgData name="Nguyen Van Thanh" userId="397c937a-6631-46d4-ab7f-15d71e973788" providerId="ADAL" clId="{89AEF8C0-44CE-419C-8ABF-C8BE5E3CA079}" dt="2021-07-16T08:20:32.608" v="206" actId="1076"/>
          <ac:picMkLst>
            <pc:docMk/>
            <pc:sldMk cId="325947956" sldId="302"/>
            <ac:picMk id="4" creationId="{862D73F4-DA76-46F5-8DF8-2600F52932A4}"/>
          </ac:picMkLst>
        </pc:picChg>
        <pc:picChg chg="add mod">
          <ac:chgData name="Nguyen Van Thanh" userId="397c937a-6631-46d4-ab7f-15d71e973788" providerId="ADAL" clId="{89AEF8C0-44CE-419C-8ABF-C8BE5E3CA079}" dt="2021-07-16T08:20:58.253" v="208" actId="1076"/>
          <ac:picMkLst>
            <pc:docMk/>
            <pc:sldMk cId="325947956" sldId="302"/>
            <ac:picMk id="6" creationId="{5D9AA765-0B9B-4772-B397-6C8DDB16ECA1}"/>
          </ac:picMkLst>
        </pc:picChg>
      </pc:sldChg>
      <pc:sldChg chg="addSp modSp mod modNotesTx">
        <pc:chgData name="Nguyen Van Thanh" userId="397c937a-6631-46d4-ab7f-15d71e973788" providerId="ADAL" clId="{89AEF8C0-44CE-419C-8ABF-C8BE5E3CA079}" dt="2021-07-16T08:09:35.917" v="204" actId="20577"/>
        <pc:sldMkLst>
          <pc:docMk/>
          <pc:sldMk cId="2847117209" sldId="303"/>
        </pc:sldMkLst>
        <pc:picChg chg="add mod">
          <ac:chgData name="Nguyen Van Thanh" userId="397c937a-6631-46d4-ab7f-15d71e973788" providerId="ADAL" clId="{89AEF8C0-44CE-419C-8ABF-C8BE5E3CA079}" dt="2021-07-16T08:09:16.383" v="203" actId="1076"/>
          <ac:picMkLst>
            <pc:docMk/>
            <pc:sldMk cId="2847117209" sldId="303"/>
            <ac:picMk id="4" creationId="{41DCE2DA-9EC7-4857-B433-C27EBA987B3C}"/>
          </ac:picMkLst>
        </pc:picChg>
      </pc:sldChg>
      <pc:sldChg chg="addSp modSp mod modNotesTx">
        <pc:chgData name="Nguyen Van Thanh" userId="397c937a-6631-46d4-ab7f-15d71e973788" providerId="ADAL" clId="{89AEF8C0-44CE-419C-8ABF-C8BE5E3CA079}" dt="2021-07-16T08:08:50.343" v="201" actId="20577"/>
        <pc:sldMkLst>
          <pc:docMk/>
          <pc:sldMk cId="3895642446" sldId="304"/>
        </pc:sldMkLst>
        <pc:picChg chg="add mod">
          <ac:chgData name="Nguyen Van Thanh" userId="397c937a-6631-46d4-ab7f-15d71e973788" providerId="ADAL" clId="{89AEF8C0-44CE-419C-8ABF-C8BE5E3CA079}" dt="2021-07-16T08:08:37.435" v="200" actId="1076"/>
          <ac:picMkLst>
            <pc:docMk/>
            <pc:sldMk cId="3895642446" sldId="304"/>
            <ac:picMk id="4" creationId="{88B77EFF-1441-4710-B90B-C5AECA198CDD}"/>
          </ac:picMkLst>
        </pc:picChg>
      </pc:sldChg>
      <pc:sldChg chg="addSp modSp mod modNotesTx">
        <pc:chgData name="Nguyen Van Thanh" userId="397c937a-6631-46d4-ab7f-15d71e973788" providerId="ADAL" clId="{89AEF8C0-44CE-419C-8ABF-C8BE5E3CA079}" dt="2021-07-16T08:07:27.496" v="198" actId="20577"/>
        <pc:sldMkLst>
          <pc:docMk/>
          <pc:sldMk cId="2714338315" sldId="305"/>
        </pc:sldMkLst>
        <pc:picChg chg="add mod">
          <ac:chgData name="Nguyen Van Thanh" userId="397c937a-6631-46d4-ab7f-15d71e973788" providerId="ADAL" clId="{89AEF8C0-44CE-419C-8ABF-C8BE5E3CA079}" dt="2021-07-16T08:06:41.275" v="197" actId="1076"/>
          <ac:picMkLst>
            <pc:docMk/>
            <pc:sldMk cId="2714338315" sldId="305"/>
            <ac:picMk id="4" creationId="{49368989-FE57-46DC-B278-12DC3F9C7308}"/>
          </ac:picMkLst>
        </pc:picChg>
      </pc:sldChg>
      <pc:sldChg chg="addSp modSp mod modNotesTx">
        <pc:chgData name="Nguyen Van Thanh" userId="397c937a-6631-46d4-ab7f-15d71e973788" providerId="ADAL" clId="{89AEF8C0-44CE-419C-8ABF-C8BE5E3CA079}" dt="2021-07-22T08:48:10.622" v="1032" actId="20577"/>
        <pc:sldMkLst>
          <pc:docMk/>
          <pc:sldMk cId="3967173599" sldId="306"/>
        </pc:sldMkLst>
        <pc:spChg chg="mod">
          <ac:chgData name="Nguyen Van Thanh" userId="397c937a-6631-46d4-ab7f-15d71e973788" providerId="ADAL" clId="{89AEF8C0-44CE-419C-8ABF-C8BE5E3CA079}" dt="2021-07-22T08:48:10.622" v="1032" actId="20577"/>
          <ac:spMkLst>
            <pc:docMk/>
            <pc:sldMk cId="3967173599" sldId="306"/>
            <ac:spMk id="2" creationId="{185F0DD0-8A48-457D-9D45-7C64CCCA2940}"/>
          </ac:spMkLst>
        </pc:spChg>
        <pc:picChg chg="add mod">
          <ac:chgData name="Nguyen Van Thanh" userId="397c937a-6631-46d4-ab7f-15d71e973788" providerId="ADAL" clId="{89AEF8C0-44CE-419C-8ABF-C8BE5E3CA079}" dt="2021-07-16T08:06:04.169" v="194" actId="1076"/>
          <ac:picMkLst>
            <pc:docMk/>
            <pc:sldMk cId="3967173599" sldId="306"/>
            <ac:picMk id="4" creationId="{4CEFE3EA-FEAB-4E63-97FE-34C626AC0E3E}"/>
          </ac:picMkLst>
        </pc:picChg>
      </pc:sldChg>
      <pc:sldChg chg="addSp modSp mod modNotesTx">
        <pc:chgData name="Nguyen Van Thanh" userId="397c937a-6631-46d4-ab7f-15d71e973788" providerId="ADAL" clId="{89AEF8C0-44CE-419C-8ABF-C8BE5E3CA079}" dt="2021-07-16T08:02:34.285" v="192" actId="20577"/>
        <pc:sldMkLst>
          <pc:docMk/>
          <pc:sldMk cId="3918871838" sldId="307"/>
        </pc:sldMkLst>
        <pc:picChg chg="add mod">
          <ac:chgData name="Nguyen Van Thanh" userId="397c937a-6631-46d4-ab7f-15d71e973788" providerId="ADAL" clId="{89AEF8C0-44CE-419C-8ABF-C8BE5E3CA079}" dt="2021-07-16T08:01:44.001" v="191" actId="1076"/>
          <ac:picMkLst>
            <pc:docMk/>
            <pc:sldMk cId="3918871838" sldId="307"/>
            <ac:picMk id="4" creationId="{4353ABA8-F172-4834-A04E-DC880A58F141}"/>
          </ac:picMkLst>
        </pc:picChg>
      </pc:sldChg>
      <pc:sldChg chg="addSp modSp mod modNotesTx">
        <pc:chgData name="Nguyen Van Thanh" userId="397c937a-6631-46d4-ab7f-15d71e973788" providerId="ADAL" clId="{89AEF8C0-44CE-419C-8ABF-C8BE5E3CA079}" dt="2021-07-16T08:00:22.659" v="189" actId="20577"/>
        <pc:sldMkLst>
          <pc:docMk/>
          <pc:sldMk cId="1468378136" sldId="308"/>
        </pc:sldMkLst>
        <pc:spChg chg="mod">
          <ac:chgData name="Nguyen Van Thanh" userId="397c937a-6631-46d4-ab7f-15d71e973788" providerId="ADAL" clId="{89AEF8C0-44CE-419C-8ABF-C8BE5E3CA079}" dt="2021-07-16T07:59:55.076" v="188" actId="20577"/>
          <ac:spMkLst>
            <pc:docMk/>
            <pc:sldMk cId="1468378136" sldId="308"/>
            <ac:spMk id="2" creationId="{185F0DD0-8A48-457D-9D45-7C64CCCA2940}"/>
          </ac:spMkLst>
        </pc:spChg>
        <pc:picChg chg="add mod">
          <ac:chgData name="Nguyen Van Thanh" userId="397c937a-6631-46d4-ab7f-15d71e973788" providerId="ADAL" clId="{89AEF8C0-44CE-419C-8ABF-C8BE5E3CA079}" dt="2021-07-16T07:59:47.220" v="167" actId="14100"/>
          <ac:picMkLst>
            <pc:docMk/>
            <pc:sldMk cId="1468378136" sldId="308"/>
            <ac:picMk id="4" creationId="{6AFDBC03-9947-41F6-A48C-780FA3D18A8C}"/>
          </ac:picMkLst>
        </pc:picChg>
      </pc:sldChg>
      <pc:sldChg chg="addSp modSp mod modNotesTx">
        <pc:chgData name="Nguyen Van Thanh" userId="397c937a-6631-46d4-ab7f-15d71e973788" providerId="ADAL" clId="{89AEF8C0-44CE-419C-8ABF-C8BE5E3CA079}" dt="2021-07-16T07:50:55.812" v="164" actId="20577"/>
        <pc:sldMkLst>
          <pc:docMk/>
          <pc:sldMk cId="3795805529" sldId="309"/>
        </pc:sldMkLst>
        <pc:picChg chg="add mod">
          <ac:chgData name="Nguyen Van Thanh" userId="397c937a-6631-46d4-ab7f-15d71e973788" providerId="ADAL" clId="{89AEF8C0-44CE-419C-8ABF-C8BE5E3CA079}" dt="2021-07-16T07:50:34.532" v="163" actId="1076"/>
          <ac:picMkLst>
            <pc:docMk/>
            <pc:sldMk cId="3795805529" sldId="309"/>
            <ac:picMk id="4" creationId="{51D7B0F5-1E91-4A26-BE27-65BC3258422A}"/>
          </ac:picMkLst>
        </pc:picChg>
      </pc:sldChg>
      <pc:sldChg chg="addSp modSp mod modNotesTx">
        <pc:chgData name="Nguyen Van Thanh" userId="397c937a-6631-46d4-ab7f-15d71e973788" providerId="ADAL" clId="{89AEF8C0-44CE-419C-8ABF-C8BE5E3CA079}" dt="2021-07-16T07:50:08.603" v="161" actId="20577"/>
        <pc:sldMkLst>
          <pc:docMk/>
          <pc:sldMk cId="280317321" sldId="310"/>
        </pc:sldMkLst>
        <pc:picChg chg="add mod">
          <ac:chgData name="Nguyen Van Thanh" userId="397c937a-6631-46d4-ab7f-15d71e973788" providerId="ADAL" clId="{89AEF8C0-44CE-419C-8ABF-C8BE5E3CA079}" dt="2021-07-16T07:49:57.997" v="160" actId="1076"/>
          <ac:picMkLst>
            <pc:docMk/>
            <pc:sldMk cId="280317321" sldId="310"/>
            <ac:picMk id="4" creationId="{AE29A3C6-C1A6-4D7D-A867-1FFDA5DC3E4C}"/>
          </ac:picMkLst>
        </pc:picChg>
      </pc:sldChg>
      <pc:sldChg chg="addSp modSp mod modNotesTx">
        <pc:chgData name="Nguyen Van Thanh" userId="397c937a-6631-46d4-ab7f-15d71e973788" providerId="ADAL" clId="{89AEF8C0-44CE-419C-8ABF-C8BE5E3CA079}" dt="2021-07-16T07:46:37.696" v="158" actId="20577"/>
        <pc:sldMkLst>
          <pc:docMk/>
          <pc:sldMk cId="1950579580" sldId="311"/>
        </pc:sldMkLst>
        <pc:picChg chg="add mod">
          <ac:chgData name="Nguyen Van Thanh" userId="397c937a-6631-46d4-ab7f-15d71e973788" providerId="ADAL" clId="{89AEF8C0-44CE-419C-8ABF-C8BE5E3CA079}" dt="2021-07-16T07:46:33.727" v="157" actId="1076"/>
          <ac:picMkLst>
            <pc:docMk/>
            <pc:sldMk cId="1950579580" sldId="311"/>
            <ac:picMk id="4" creationId="{A490E0B2-473E-48BD-A7CD-93882CC1D8BF}"/>
          </ac:picMkLst>
        </pc:picChg>
      </pc:sldChg>
      <pc:sldChg chg="addSp modSp mod modNotesTx">
        <pc:chgData name="Nguyen Van Thanh" userId="397c937a-6631-46d4-ab7f-15d71e973788" providerId="ADAL" clId="{89AEF8C0-44CE-419C-8ABF-C8BE5E3CA079}" dt="2021-07-16T06:37:46.847" v="17" actId="20577"/>
        <pc:sldMkLst>
          <pc:docMk/>
          <pc:sldMk cId="59599124" sldId="312"/>
        </pc:sldMkLst>
        <pc:picChg chg="add mod">
          <ac:chgData name="Nguyen Van Thanh" userId="397c937a-6631-46d4-ab7f-15d71e973788" providerId="ADAL" clId="{89AEF8C0-44CE-419C-8ABF-C8BE5E3CA079}" dt="2021-07-16T06:30:37.987" v="8" actId="1076"/>
          <ac:picMkLst>
            <pc:docMk/>
            <pc:sldMk cId="59599124" sldId="312"/>
            <ac:picMk id="4" creationId="{235B62BC-7A86-4800-87A2-FE7593D3DD83}"/>
          </ac:picMkLst>
        </pc:picChg>
      </pc:sldChg>
      <pc:sldChg chg="addSp modSp mod modNotesTx">
        <pc:chgData name="Nguyen Van Thanh" userId="397c937a-6631-46d4-ab7f-15d71e973788" providerId="ADAL" clId="{89AEF8C0-44CE-419C-8ABF-C8BE5E3CA079}" dt="2021-07-16T13:26:52.925" v="774" actId="13926"/>
        <pc:sldMkLst>
          <pc:docMk/>
          <pc:sldMk cId="3875887298" sldId="313"/>
        </pc:sldMkLst>
        <pc:spChg chg="mod">
          <ac:chgData name="Nguyen Van Thanh" userId="397c937a-6631-46d4-ab7f-15d71e973788" providerId="ADAL" clId="{89AEF8C0-44CE-419C-8ABF-C8BE5E3CA079}" dt="2021-07-16T13:26:52.925" v="774" actId="13926"/>
          <ac:spMkLst>
            <pc:docMk/>
            <pc:sldMk cId="3875887298" sldId="313"/>
            <ac:spMk id="2" creationId="{185F0DD0-8A48-457D-9D45-7C64CCCA2940}"/>
          </ac:spMkLst>
        </pc:spChg>
        <pc:picChg chg="add mod">
          <ac:chgData name="Nguyen Van Thanh" userId="397c937a-6631-46d4-ab7f-15d71e973788" providerId="ADAL" clId="{89AEF8C0-44CE-419C-8ABF-C8BE5E3CA079}" dt="2021-07-16T07:40:56.072" v="154" actId="14100"/>
          <ac:picMkLst>
            <pc:docMk/>
            <pc:sldMk cId="3875887298" sldId="313"/>
            <ac:picMk id="4" creationId="{14DADD8B-050F-45CD-89AC-913E68B0600C}"/>
          </ac:picMkLst>
        </pc:picChg>
      </pc:sldChg>
      <pc:sldChg chg="addSp modSp mod modNotesTx">
        <pc:chgData name="Nguyen Van Thanh" userId="397c937a-6631-46d4-ab7f-15d71e973788" providerId="ADAL" clId="{89AEF8C0-44CE-419C-8ABF-C8BE5E3CA079}" dt="2021-07-22T08:41:56.205" v="962" actId="1076"/>
        <pc:sldMkLst>
          <pc:docMk/>
          <pc:sldMk cId="1472531651" sldId="314"/>
        </pc:sldMkLst>
        <pc:spChg chg="mod">
          <ac:chgData name="Nguyen Van Thanh" userId="397c937a-6631-46d4-ab7f-15d71e973788" providerId="ADAL" clId="{89AEF8C0-44CE-419C-8ABF-C8BE5E3CA079}" dt="2021-07-16T07:35:14.274" v="131" actId="20577"/>
          <ac:spMkLst>
            <pc:docMk/>
            <pc:sldMk cId="1472531651" sldId="314"/>
            <ac:spMk id="2" creationId="{185F0DD0-8A48-457D-9D45-7C64CCCA2940}"/>
          </ac:spMkLst>
        </pc:spChg>
        <pc:picChg chg="add mod">
          <ac:chgData name="Nguyen Van Thanh" userId="397c937a-6631-46d4-ab7f-15d71e973788" providerId="ADAL" clId="{89AEF8C0-44CE-419C-8ABF-C8BE5E3CA079}" dt="2021-07-16T07:35:10.766" v="112" actId="1076"/>
          <ac:picMkLst>
            <pc:docMk/>
            <pc:sldMk cId="1472531651" sldId="314"/>
            <ac:picMk id="4" creationId="{A15A6D25-572B-4BD9-93B2-54AAD9B7C82B}"/>
          </ac:picMkLst>
        </pc:picChg>
        <pc:picChg chg="add mod">
          <ac:chgData name="Nguyen Van Thanh" userId="397c937a-6631-46d4-ab7f-15d71e973788" providerId="ADAL" clId="{89AEF8C0-44CE-419C-8ABF-C8BE5E3CA079}" dt="2021-07-22T08:41:56.205" v="962" actId="1076"/>
          <ac:picMkLst>
            <pc:docMk/>
            <pc:sldMk cId="1472531651" sldId="314"/>
            <ac:picMk id="5" creationId="{4BD4A413-469D-4CE7-A5B1-6B51521C4184}"/>
          </ac:picMkLst>
        </pc:picChg>
      </pc:sldChg>
      <pc:sldChg chg="addSp modSp mod modNotesTx">
        <pc:chgData name="Nguyen Van Thanh" userId="397c937a-6631-46d4-ab7f-15d71e973788" providerId="ADAL" clId="{89AEF8C0-44CE-419C-8ABF-C8BE5E3CA079}" dt="2021-07-16T07:34:30.779" v="110" actId="20577"/>
        <pc:sldMkLst>
          <pc:docMk/>
          <pc:sldMk cId="583525657" sldId="315"/>
        </pc:sldMkLst>
        <pc:picChg chg="add mod">
          <ac:chgData name="Nguyen Van Thanh" userId="397c937a-6631-46d4-ab7f-15d71e973788" providerId="ADAL" clId="{89AEF8C0-44CE-419C-8ABF-C8BE5E3CA079}" dt="2021-07-16T07:34:25.159" v="109" actId="1076"/>
          <ac:picMkLst>
            <pc:docMk/>
            <pc:sldMk cId="583525657" sldId="315"/>
            <ac:picMk id="4" creationId="{F6F5F9A7-8D20-44BD-A2AA-A222346B2E84}"/>
          </ac:picMkLst>
        </pc:picChg>
      </pc:sldChg>
      <pc:sldChg chg="addSp modSp mod modNotesTx">
        <pc:chgData name="Nguyen Van Thanh" userId="397c937a-6631-46d4-ab7f-15d71e973788" providerId="ADAL" clId="{89AEF8C0-44CE-419C-8ABF-C8BE5E3CA079}" dt="2021-07-16T07:33:58.776" v="107" actId="20577"/>
        <pc:sldMkLst>
          <pc:docMk/>
          <pc:sldMk cId="1382924797" sldId="316"/>
        </pc:sldMkLst>
        <pc:picChg chg="add mod">
          <ac:chgData name="Nguyen Van Thanh" userId="397c937a-6631-46d4-ab7f-15d71e973788" providerId="ADAL" clId="{89AEF8C0-44CE-419C-8ABF-C8BE5E3CA079}" dt="2021-07-16T07:33:32.702" v="106" actId="1076"/>
          <ac:picMkLst>
            <pc:docMk/>
            <pc:sldMk cId="1382924797" sldId="316"/>
            <ac:picMk id="4" creationId="{E365BB54-178C-4519-B0C0-755D78E691A2}"/>
          </ac:picMkLst>
        </pc:picChg>
      </pc:sldChg>
      <pc:sldChg chg="addSp modSp mod modNotesTx">
        <pc:chgData name="Nguyen Van Thanh" userId="397c937a-6631-46d4-ab7f-15d71e973788" providerId="ADAL" clId="{89AEF8C0-44CE-419C-8ABF-C8BE5E3CA079}" dt="2021-07-22T08:30:40.815" v="956" actId="27636"/>
        <pc:sldMkLst>
          <pc:docMk/>
          <pc:sldMk cId="4243720449" sldId="317"/>
        </pc:sldMkLst>
        <pc:spChg chg="mod">
          <ac:chgData name="Nguyen Van Thanh" userId="397c937a-6631-46d4-ab7f-15d71e973788" providerId="ADAL" clId="{89AEF8C0-44CE-419C-8ABF-C8BE5E3CA079}" dt="2021-07-22T08:30:40.815" v="956" actId="27636"/>
          <ac:spMkLst>
            <pc:docMk/>
            <pc:sldMk cId="4243720449" sldId="317"/>
            <ac:spMk id="2" creationId="{185F0DD0-8A48-457D-9D45-7C64CCCA2940}"/>
          </ac:spMkLst>
        </pc:spChg>
        <pc:picChg chg="add mod">
          <ac:chgData name="Nguyen Van Thanh" userId="397c937a-6631-46d4-ab7f-15d71e973788" providerId="ADAL" clId="{89AEF8C0-44CE-419C-8ABF-C8BE5E3CA079}" dt="2021-07-16T07:32:49.471" v="103" actId="1076"/>
          <ac:picMkLst>
            <pc:docMk/>
            <pc:sldMk cId="4243720449" sldId="317"/>
            <ac:picMk id="4" creationId="{01050D56-FE85-4AFA-AEEE-4D1EA59BAC1B}"/>
          </ac:picMkLst>
        </pc:picChg>
      </pc:sldChg>
      <pc:sldChg chg="addSp modSp mod modNotesTx">
        <pc:chgData name="Nguyen Van Thanh" userId="397c937a-6631-46d4-ab7f-15d71e973788" providerId="ADAL" clId="{89AEF8C0-44CE-419C-8ABF-C8BE5E3CA079}" dt="2021-07-16T07:32:43.548" v="101" actId="20577"/>
        <pc:sldMkLst>
          <pc:docMk/>
          <pc:sldMk cId="545750845" sldId="318"/>
        </pc:sldMkLst>
        <pc:picChg chg="add mod">
          <ac:chgData name="Nguyen Van Thanh" userId="397c937a-6631-46d4-ab7f-15d71e973788" providerId="ADAL" clId="{89AEF8C0-44CE-419C-8ABF-C8BE5E3CA079}" dt="2021-07-16T07:32:21.979" v="100" actId="1076"/>
          <ac:picMkLst>
            <pc:docMk/>
            <pc:sldMk cId="545750845" sldId="318"/>
            <ac:picMk id="4" creationId="{1CFBDA0F-E1DF-422F-8063-728BB7F6DFD7}"/>
          </ac:picMkLst>
        </pc:picChg>
      </pc:sldChg>
      <pc:sldChg chg="addSp modSp mod modNotesTx">
        <pc:chgData name="Nguyen Van Thanh" userId="397c937a-6631-46d4-ab7f-15d71e973788" providerId="ADAL" clId="{89AEF8C0-44CE-419C-8ABF-C8BE5E3CA079}" dt="2021-07-16T07:26:54.599" v="98" actId="20577"/>
        <pc:sldMkLst>
          <pc:docMk/>
          <pc:sldMk cId="550682785" sldId="319"/>
        </pc:sldMkLst>
        <pc:picChg chg="add mod">
          <ac:chgData name="Nguyen Van Thanh" userId="397c937a-6631-46d4-ab7f-15d71e973788" providerId="ADAL" clId="{89AEF8C0-44CE-419C-8ABF-C8BE5E3CA079}" dt="2021-07-16T07:26:32.360" v="97" actId="1076"/>
          <ac:picMkLst>
            <pc:docMk/>
            <pc:sldMk cId="550682785" sldId="319"/>
            <ac:picMk id="4" creationId="{16809076-D7A1-4A1B-A9A3-AB92071C11FB}"/>
          </ac:picMkLst>
        </pc:picChg>
      </pc:sldChg>
      <pc:sldChg chg="addSp modSp mod modNotesTx">
        <pc:chgData name="Nguyen Van Thanh" userId="397c937a-6631-46d4-ab7f-15d71e973788" providerId="ADAL" clId="{89AEF8C0-44CE-419C-8ABF-C8BE5E3CA079}" dt="2021-07-16T13:27:00.465" v="776" actId="13926"/>
        <pc:sldMkLst>
          <pc:docMk/>
          <pc:sldMk cId="3449386140" sldId="320"/>
        </pc:sldMkLst>
        <pc:spChg chg="mod">
          <ac:chgData name="Nguyen Van Thanh" userId="397c937a-6631-46d4-ab7f-15d71e973788" providerId="ADAL" clId="{89AEF8C0-44CE-419C-8ABF-C8BE5E3CA079}" dt="2021-07-16T13:27:00.465" v="776" actId="13926"/>
          <ac:spMkLst>
            <pc:docMk/>
            <pc:sldMk cId="3449386140" sldId="320"/>
            <ac:spMk id="2" creationId="{185F0DD0-8A48-457D-9D45-7C64CCCA2940}"/>
          </ac:spMkLst>
        </pc:spChg>
        <pc:picChg chg="add mod">
          <ac:chgData name="Nguyen Van Thanh" userId="397c937a-6631-46d4-ab7f-15d71e973788" providerId="ADAL" clId="{89AEF8C0-44CE-419C-8ABF-C8BE5E3CA079}" dt="2021-07-16T07:25:39.339" v="95" actId="1076"/>
          <ac:picMkLst>
            <pc:docMk/>
            <pc:sldMk cId="3449386140" sldId="320"/>
            <ac:picMk id="4" creationId="{9770AFFF-A9B1-4615-A3F6-079B06422BF0}"/>
          </ac:picMkLst>
        </pc:picChg>
      </pc:sldChg>
      <pc:sldChg chg="addSp modSp mod modNotesTx">
        <pc:chgData name="Nguyen Van Thanh" userId="397c937a-6631-46d4-ab7f-15d71e973788" providerId="ADAL" clId="{89AEF8C0-44CE-419C-8ABF-C8BE5E3CA079}" dt="2021-07-16T07:19:27.489" v="74" actId="20577"/>
        <pc:sldMkLst>
          <pc:docMk/>
          <pc:sldMk cId="3065610421" sldId="321"/>
        </pc:sldMkLst>
        <pc:picChg chg="add mod">
          <ac:chgData name="Nguyen Van Thanh" userId="397c937a-6631-46d4-ab7f-15d71e973788" providerId="ADAL" clId="{89AEF8C0-44CE-419C-8ABF-C8BE5E3CA079}" dt="2021-07-16T07:16:57.334" v="69" actId="1076"/>
          <ac:picMkLst>
            <pc:docMk/>
            <pc:sldMk cId="3065610421" sldId="321"/>
            <ac:picMk id="4" creationId="{49387BBB-B24F-4CC7-9114-5744369C8E27}"/>
          </ac:picMkLst>
        </pc:picChg>
      </pc:sldChg>
      <pc:sldChg chg="addSp modSp mod modNotesTx">
        <pc:chgData name="Nguyen Van Thanh" userId="397c937a-6631-46d4-ab7f-15d71e973788" providerId="ADAL" clId="{89AEF8C0-44CE-419C-8ABF-C8BE5E3CA079}" dt="2021-07-16T07:16:35.760" v="67" actId="20577"/>
        <pc:sldMkLst>
          <pc:docMk/>
          <pc:sldMk cId="2756227575" sldId="322"/>
        </pc:sldMkLst>
        <pc:spChg chg="mod">
          <ac:chgData name="Nguyen Van Thanh" userId="397c937a-6631-46d4-ab7f-15d71e973788" providerId="ADAL" clId="{89AEF8C0-44CE-419C-8ABF-C8BE5E3CA079}" dt="2021-07-16T07:16:34.127" v="66" actId="20577"/>
          <ac:spMkLst>
            <pc:docMk/>
            <pc:sldMk cId="2756227575" sldId="322"/>
            <ac:spMk id="2" creationId="{185F0DD0-8A48-457D-9D45-7C64CCCA2940}"/>
          </ac:spMkLst>
        </pc:spChg>
        <pc:picChg chg="add mod">
          <ac:chgData name="Nguyen Van Thanh" userId="397c937a-6631-46d4-ab7f-15d71e973788" providerId="ADAL" clId="{89AEF8C0-44CE-419C-8ABF-C8BE5E3CA079}" dt="2021-07-16T07:16:20.019" v="64" actId="1076"/>
          <ac:picMkLst>
            <pc:docMk/>
            <pc:sldMk cId="2756227575" sldId="322"/>
            <ac:picMk id="4" creationId="{F4597B6F-F1AE-4339-BDA8-E75FF0326079}"/>
          </ac:picMkLst>
        </pc:picChg>
      </pc:sldChg>
      <pc:sldChg chg="addSp modSp mod modNotesTx">
        <pc:chgData name="Nguyen Van Thanh" userId="397c937a-6631-46d4-ab7f-15d71e973788" providerId="ADAL" clId="{89AEF8C0-44CE-419C-8ABF-C8BE5E3CA079}" dt="2021-07-22T08:06:12.184" v="954" actId="14100"/>
        <pc:sldMkLst>
          <pc:docMk/>
          <pc:sldMk cId="1997583387" sldId="323"/>
        </pc:sldMkLst>
        <pc:spChg chg="mod">
          <ac:chgData name="Nguyen Van Thanh" userId="397c937a-6631-46d4-ab7f-15d71e973788" providerId="ADAL" clId="{89AEF8C0-44CE-419C-8ABF-C8BE5E3CA079}" dt="2021-07-22T08:06:12.184" v="954" actId="14100"/>
          <ac:spMkLst>
            <pc:docMk/>
            <pc:sldMk cId="1997583387" sldId="323"/>
            <ac:spMk id="2" creationId="{185F0DD0-8A48-457D-9D45-7C64CCCA2940}"/>
          </ac:spMkLst>
        </pc:spChg>
        <pc:picChg chg="add mod">
          <ac:chgData name="Nguyen Van Thanh" userId="397c937a-6631-46d4-ab7f-15d71e973788" providerId="ADAL" clId="{89AEF8C0-44CE-419C-8ABF-C8BE5E3CA079}" dt="2021-07-16T07:15:45.489" v="61" actId="1076"/>
          <ac:picMkLst>
            <pc:docMk/>
            <pc:sldMk cId="1997583387" sldId="323"/>
            <ac:picMk id="4" creationId="{2A0F0C02-6465-43E3-BA43-C4D0B92ACD2A}"/>
          </ac:picMkLst>
        </pc:picChg>
      </pc:sldChg>
      <pc:sldChg chg="addSp modSp mod modNotesTx">
        <pc:chgData name="Nguyen Van Thanh" userId="397c937a-6631-46d4-ab7f-15d71e973788" providerId="ADAL" clId="{89AEF8C0-44CE-419C-8ABF-C8BE5E3CA079}" dt="2021-07-16T07:13:56.630" v="59" actId="20577"/>
        <pc:sldMkLst>
          <pc:docMk/>
          <pc:sldMk cId="3735159722" sldId="324"/>
        </pc:sldMkLst>
        <pc:picChg chg="add mod">
          <ac:chgData name="Nguyen Van Thanh" userId="397c937a-6631-46d4-ab7f-15d71e973788" providerId="ADAL" clId="{89AEF8C0-44CE-419C-8ABF-C8BE5E3CA079}" dt="2021-07-16T07:11:51.370" v="56" actId="1076"/>
          <ac:picMkLst>
            <pc:docMk/>
            <pc:sldMk cId="3735159722" sldId="324"/>
            <ac:picMk id="4" creationId="{E09D1E71-533D-4657-903C-3A86A8C48D14}"/>
          </ac:picMkLst>
        </pc:picChg>
      </pc:sldChg>
      <pc:sldChg chg="addSp modSp mod modNotesTx">
        <pc:chgData name="Nguyen Van Thanh" userId="397c937a-6631-46d4-ab7f-15d71e973788" providerId="ADAL" clId="{89AEF8C0-44CE-419C-8ABF-C8BE5E3CA079}" dt="2021-07-22T07:56:59.459" v="952" actId="1076"/>
        <pc:sldMkLst>
          <pc:docMk/>
          <pc:sldMk cId="1141776238" sldId="325"/>
        </pc:sldMkLst>
        <pc:picChg chg="add mod">
          <ac:chgData name="Nguyen Van Thanh" userId="397c937a-6631-46d4-ab7f-15d71e973788" providerId="ADAL" clId="{89AEF8C0-44CE-419C-8ABF-C8BE5E3CA079}" dt="2021-07-16T07:08:03.101" v="51" actId="1076"/>
          <ac:picMkLst>
            <pc:docMk/>
            <pc:sldMk cId="1141776238" sldId="325"/>
            <ac:picMk id="4" creationId="{F522328A-AE57-4729-A26C-3E6FF3DBA23A}"/>
          </ac:picMkLst>
        </pc:picChg>
        <pc:picChg chg="add mod">
          <ac:chgData name="Nguyen Van Thanh" userId="397c937a-6631-46d4-ab7f-15d71e973788" providerId="ADAL" clId="{89AEF8C0-44CE-419C-8ABF-C8BE5E3CA079}" dt="2021-07-22T07:56:59.459" v="952" actId="1076"/>
          <ac:picMkLst>
            <pc:docMk/>
            <pc:sldMk cId="1141776238" sldId="325"/>
            <ac:picMk id="6" creationId="{1E4D79A7-30F1-430F-9557-08295E78172A}"/>
          </ac:picMkLst>
        </pc:picChg>
      </pc:sldChg>
      <pc:sldChg chg="addSp delSp modSp mod modNotesTx">
        <pc:chgData name="Nguyen Van Thanh" userId="397c937a-6631-46d4-ab7f-15d71e973788" providerId="ADAL" clId="{89AEF8C0-44CE-419C-8ABF-C8BE5E3CA079}" dt="2021-07-16T13:27:10.376" v="779" actId="13926"/>
        <pc:sldMkLst>
          <pc:docMk/>
          <pc:sldMk cId="1825037328" sldId="326"/>
        </pc:sldMkLst>
        <pc:spChg chg="mod">
          <ac:chgData name="Nguyen Van Thanh" userId="397c937a-6631-46d4-ab7f-15d71e973788" providerId="ADAL" clId="{89AEF8C0-44CE-419C-8ABF-C8BE5E3CA079}" dt="2021-07-16T13:27:10.376" v="779" actId="13926"/>
          <ac:spMkLst>
            <pc:docMk/>
            <pc:sldMk cId="1825037328" sldId="326"/>
            <ac:spMk id="2" creationId="{185F0DD0-8A48-457D-9D45-7C64CCCA2940}"/>
          </ac:spMkLst>
        </pc:spChg>
        <pc:picChg chg="add del mod">
          <ac:chgData name="Nguyen Van Thanh" userId="397c937a-6631-46d4-ab7f-15d71e973788" providerId="ADAL" clId="{89AEF8C0-44CE-419C-8ABF-C8BE5E3CA079}" dt="2021-07-16T07:01:43.079" v="45" actId="21"/>
          <ac:picMkLst>
            <pc:docMk/>
            <pc:sldMk cId="1825037328" sldId="326"/>
            <ac:picMk id="4" creationId="{494FFBF9-68C0-4E07-A067-FBD6FDD65AB3}"/>
          </ac:picMkLst>
        </pc:picChg>
        <pc:picChg chg="add mod">
          <ac:chgData name="Nguyen Van Thanh" userId="397c937a-6631-46d4-ab7f-15d71e973788" providerId="ADAL" clId="{89AEF8C0-44CE-419C-8ABF-C8BE5E3CA079}" dt="2021-07-16T07:03:28.029" v="48" actId="1076"/>
          <ac:picMkLst>
            <pc:docMk/>
            <pc:sldMk cId="1825037328" sldId="326"/>
            <ac:picMk id="6" creationId="{B282DDB3-5C86-4487-907F-590E6511222A}"/>
          </ac:picMkLst>
        </pc:picChg>
      </pc:sldChg>
      <pc:sldChg chg="addSp modSp mod modNotesTx">
        <pc:chgData name="Nguyen Van Thanh" userId="397c937a-6631-46d4-ab7f-15d71e973788" providerId="ADAL" clId="{89AEF8C0-44CE-419C-8ABF-C8BE5E3CA079}" dt="2021-07-22T07:54:17.452" v="951" actId="20577"/>
        <pc:sldMkLst>
          <pc:docMk/>
          <pc:sldMk cId="3219796546" sldId="327"/>
        </pc:sldMkLst>
        <pc:spChg chg="mod">
          <ac:chgData name="Nguyen Van Thanh" userId="397c937a-6631-46d4-ab7f-15d71e973788" providerId="ADAL" clId="{89AEF8C0-44CE-419C-8ABF-C8BE5E3CA079}" dt="2021-07-22T07:54:17.452" v="951" actId="20577"/>
          <ac:spMkLst>
            <pc:docMk/>
            <pc:sldMk cId="3219796546" sldId="327"/>
            <ac:spMk id="2" creationId="{185F0DD0-8A48-457D-9D45-7C64CCCA2940}"/>
          </ac:spMkLst>
        </pc:spChg>
        <pc:picChg chg="add mod">
          <ac:chgData name="Nguyen Van Thanh" userId="397c937a-6631-46d4-ab7f-15d71e973788" providerId="ADAL" clId="{89AEF8C0-44CE-419C-8ABF-C8BE5E3CA079}" dt="2021-07-16T06:33:04.375" v="14" actId="1076"/>
          <ac:picMkLst>
            <pc:docMk/>
            <pc:sldMk cId="3219796546" sldId="327"/>
            <ac:picMk id="4" creationId="{7781A560-4DA5-463D-99DB-4D689DA672E6}"/>
          </ac:picMkLst>
        </pc:picChg>
        <pc:picChg chg="add mod">
          <ac:chgData name="Nguyen Van Thanh" userId="397c937a-6631-46d4-ab7f-15d71e973788" providerId="ADAL" clId="{89AEF8C0-44CE-419C-8ABF-C8BE5E3CA079}" dt="2021-07-22T07:54:13.913" v="949" actId="1076"/>
          <ac:picMkLst>
            <pc:docMk/>
            <pc:sldMk cId="3219796546" sldId="327"/>
            <ac:picMk id="5" creationId="{1A871035-70F6-4146-8B84-5BC7C3529F7C}"/>
          </ac:picMkLst>
        </pc:picChg>
      </pc:sldChg>
      <pc:sldChg chg="addSp modSp mod modNotesTx">
        <pc:chgData name="Nguyen Van Thanh" userId="397c937a-6631-46d4-ab7f-15d71e973788" providerId="ADAL" clId="{89AEF8C0-44CE-419C-8ABF-C8BE5E3CA079}" dt="2021-07-22T07:46:16.435" v="786" actId="14100"/>
        <pc:sldMkLst>
          <pc:docMk/>
          <pc:sldMk cId="2230943156" sldId="328"/>
        </pc:sldMkLst>
        <pc:spChg chg="mod">
          <ac:chgData name="Nguyen Van Thanh" userId="397c937a-6631-46d4-ab7f-15d71e973788" providerId="ADAL" clId="{89AEF8C0-44CE-419C-8ABF-C8BE5E3CA079}" dt="2021-07-22T07:46:16.435" v="786" actId="14100"/>
          <ac:spMkLst>
            <pc:docMk/>
            <pc:sldMk cId="2230943156" sldId="328"/>
            <ac:spMk id="2" creationId="{185F0DD0-8A48-457D-9D45-7C64CCCA2940}"/>
          </ac:spMkLst>
        </pc:spChg>
        <pc:picChg chg="add mod">
          <ac:chgData name="Nguyen Van Thanh" userId="397c937a-6631-46d4-ab7f-15d71e973788" providerId="ADAL" clId="{89AEF8C0-44CE-419C-8ABF-C8BE5E3CA079}" dt="2021-07-16T06:32:01.993" v="12" actId="1076"/>
          <ac:picMkLst>
            <pc:docMk/>
            <pc:sldMk cId="2230943156" sldId="328"/>
            <ac:picMk id="4" creationId="{D25850C2-1801-4ADC-B29B-E47E734E92DC}"/>
          </ac:picMkLst>
        </pc:picChg>
      </pc:sldChg>
      <pc:sldChg chg="addSp modSp mod modNotesTx">
        <pc:chgData name="Nguyen Van Thanh" userId="397c937a-6631-46d4-ab7f-15d71e973788" providerId="ADAL" clId="{89AEF8C0-44CE-419C-8ABF-C8BE5E3CA079}" dt="2021-07-16T06:37:55.708" v="18" actId="20577"/>
        <pc:sldMkLst>
          <pc:docMk/>
          <pc:sldMk cId="2666638552" sldId="329"/>
        </pc:sldMkLst>
        <pc:picChg chg="add mod">
          <ac:chgData name="Nguyen Van Thanh" userId="397c937a-6631-46d4-ab7f-15d71e973788" providerId="ADAL" clId="{89AEF8C0-44CE-419C-8ABF-C8BE5E3CA079}" dt="2021-07-16T06:31:24.245" v="10" actId="1076"/>
          <ac:picMkLst>
            <pc:docMk/>
            <pc:sldMk cId="2666638552" sldId="329"/>
            <ac:picMk id="4" creationId="{79998428-E377-4481-8EFD-D523CDB90516}"/>
          </ac:picMkLst>
        </pc:picChg>
      </pc:sldChg>
      <pc:sldChg chg="addSp modSp add mod modNotesTx">
        <pc:chgData name="Nguyen Van Thanh" userId="397c937a-6631-46d4-ab7f-15d71e973788" providerId="ADAL" clId="{89AEF8C0-44CE-419C-8ABF-C8BE5E3CA079}" dt="2021-07-22T10:04:43.275" v="1357" actId="20577"/>
        <pc:sldMkLst>
          <pc:docMk/>
          <pc:sldMk cId="41319481" sldId="330"/>
        </pc:sldMkLst>
        <pc:picChg chg="add mod">
          <ac:chgData name="Nguyen Van Thanh" userId="397c937a-6631-46d4-ab7f-15d71e973788" providerId="ADAL" clId="{89AEF8C0-44CE-419C-8ABF-C8BE5E3CA079}" dt="2021-07-16T10:27:34.135" v="540" actId="1076"/>
          <ac:picMkLst>
            <pc:docMk/>
            <pc:sldMk cId="41319481" sldId="330"/>
            <ac:picMk id="4" creationId="{BFB3AB83-2B9D-4378-9874-9E28970BD1C3}"/>
          </ac:picMkLst>
        </pc:picChg>
      </pc:sldChg>
      <pc:sldChg chg="add">
        <pc:chgData name="Nguyen Van Thanh" userId="397c937a-6631-46d4-ab7f-15d71e973788" providerId="ADAL" clId="{89AEF8C0-44CE-419C-8ABF-C8BE5E3CA079}" dt="2021-07-16T10:10:27.684" v="462" actId="2890"/>
        <pc:sldMkLst>
          <pc:docMk/>
          <pc:sldMk cId="1799597904" sldId="331"/>
        </pc:sldMkLst>
      </pc:sldChg>
      <pc:sldChg chg="add">
        <pc:chgData name="Nguyen Van Thanh" userId="397c937a-6631-46d4-ab7f-15d71e973788" providerId="ADAL" clId="{89AEF8C0-44CE-419C-8ABF-C8BE5E3CA079}" dt="2021-07-16T10:10:29.454" v="463" actId="2890"/>
        <pc:sldMkLst>
          <pc:docMk/>
          <pc:sldMk cId="1580882078" sldId="332"/>
        </pc:sldMkLst>
      </pc:sldChg>
      <pc:sldChg chg="add">
        <pc:chgData name="Nguyen Van Thanh" userId="397c937a-6631-46d4-ab7f-15d71e973788" providerId="ADAL" clId="{89AEF8C0-44CE-419C-8ABF-C8BE5E3CA079}" dt="2021-07-16T10:10:31.474" v="464" actId="2890"/>
        <pc:sldMkLst>
          <pc:docMk/>
          <pc:sldMk cId="3983461727" sldId="333"/>
        </pc:sldMkLst>
      </pc:sldChg>
      <pc:sldChg chg="add">
        <pc:chgData name="Nguyen Van Thanh" userId="397c937a-6631-46d4-ab7f-15d71e973788" providerId="ADAL" clId="{89AEF8C0-44CE-419C-8ABF-C8BE5E3CA079}" dt="2021-07-16T10:10:33.752" v="465" actId="2890"/>
        <pc:sldMkLst>
          <pc:docMk/>
          <pc:sldMk cId="3929755696" sldId="334"/>
        </pc:sldMkLst>
      </pc:sldChg>
      <pc:sldChg chg="addSp modSp add mod modNotesTx">
        <pc:chgData name="Nguyen Van Thanh" userId="397c937a-6631-46d4-ab7f-15d71e973788" providerId="ADAL" clId="{89AEF8C0-44CE-419C-8ABF-C8BE5E3CA079}" dt="2021-07-16T10:13:08.614" v="504" actId="20577"/>
        <pc:sldMkLst>
          <pc:docMk/>
          <pc:sldMk cId="686329250" sldId="335"/>
        </pc:sldMkLst>
        <pc:spChg chg="add mod">
          <ac:chgData name="Nguyen Van Thanh" userId="397c937a-6631-46d4-ab7f-15d71e973788" providerId="ADAL" clId="{89AEF8C0-44CE-419C-8ABF-C8BE5E3CA079}" dt="2021-07-16T10:13:05.541" v="503" actId="14100"/>
          <ac:spMkLst>
            <pc:docMk/>
            <pc:sldMk cId="686329250" sldId="335"/>
            <ac:spMk id="4" creationId="{E0CE74F4-462F-4844-8F92-915BE07D03F0}"/>
          </ac:spMkLst>
        </pc:spChg>
      </pc:sldChg>
      <pc:sldChg chg="addSp modSp add mod modNotesTx">
        <pc:chgData name="Nguyen Van Thanh" userId="397c937a-6631-46d4-ab7f-15d71e973788" providerId="ADAL" clId="{89AEF8C0-44CE-419C-8ABF-C8BE5E3CA079}" dt="2021-07-22T10:04:15.313" v="1356" actId="20577"/>
        <pc:sldMkLst>
          <pc:docMk/>
          <pc:sldMk cId="3935564654" sldId="336"/>
        </pc:sldMkLst>
        <pc:spChg chg="mod">
          <ac:chgData name="Nguyen Van Thanh" userId="397c937a-6631-46d4-ab7f-15d71e973788" providerId="ADAL" clId="{89AEF8C0-44CE-419C-8ABF-C8BE5E3CA079}" dt="2021-07-16T10:18:03.079" v="533" actId="20577"/>
          <ac:spMkLst>
            <pc:docMk/>
            <pc:sldMk cId="3935564654" sldId="336"/>
            <ac:spMk id="2" creationId="{185F0DD0-8A48-457D-9D45-7C64CCCA2940}"/>
          </ac:spMkLst>
        </pc:spChg>
        <pc:picChg chg="add mod">
          <ac:chgData name="Nguyen Van Thanh" userId="397c937a-6631-46d4-ab7f-15d71e973788" providerId="ADAL" clId="{89AEF8C0-44CE-419C-8ABF-C8BE5E3CA079}" dt="2021-07-16T10:18:08.679" v="535" actId="1076"/>
          <ac:picMkLst>
            <pc:docMk/>
            <pc:sldMk cId="3935564654" sldId="336"/>
            <ac:picMk id="4" creationId="{69D23B7C-387C-4297-A8F9-490006887655}"/>
          </ac:picMkLst>
        </pc:picChg>
        <pc:picChg chg="add mod">
          <ac:chgData name="Nguyen Van Thanh" userId="397c937a-6631-46d4-ab7f-15d71e973788" providerId="ADAL" clId="{89AEF8C0-44CE-419C-8ABF-C8BE5E3CA079}" dt="2021-07-16T10:18:23.687" v="538" actId="14100"/>
          <ac:picMkLst>
            <pc:docMk/>
            <pc:sldMk cId="3935564654" sldId="336"/>
            <ac:picMk id="6" creationId="{A2C5DBF6-3381-4CE1-8044-1CDAADEA70D4}"/>
          </ac:picMkLst>
        </pc:picChg>
      </pc:sldChg>
      <pc:sldChg chg="addSp modSp add mod modNotesTx">
        <pc:chgData name="Nguyen Van Thanh" userId="397c937a-6631-46d4-ab7f-15d71e973788" providerId="ADAL" clId="{89AEF8C0-44CE-419C-8ABF-C8BE5E3CA079}" dt="2021-07-16T10:14:19.923" v="508" actId="20577"/>
        <pc:sldMkLst>
          <pc:docMk/>
          <pc:sldMk cId="255907969" sldId="337"/>
        </pc:sldMkLst>
        <pc:spChg chg="add mod">
          <ac:chgData name="Nguyen Van Thanh" userId="397c937a-6631-46d4-ab7f-15d71e973788" providerId="ADAL" clId="{89AEF8C0-44CE-419C-8ABF-C8BE5E3CA079}" dt="2021-07-16T10:14:16.084" v="507" actId="14100"/>
          <ac:spMkLst>
            <pc:docMk/>
            <pc:sldMk cId="255907969" sldId="337"/>
            <ac:spMk id="4" creationId="{FEF1C0A0-ACE0-48F7-AD89-A8BAA7328D49}"/>
          </ac:spMkLst>
        </pc:spChg>
      </pc:sldChg>
      <pc:sldChg chg="addSp modSp add mod modNotesTx">
        <pc:chgData name="Nguyen Van Thanh" userId="397c937a-6631-46d4-ab7f-15d71e973788" providerId="ADAL" clId="{89AEF8C0-44CE-419C-8ABF-C8BE5E3CA079}" dt="2021-07-16T10:15:05.229" v="512" actId="20577"/>
        <pc:sldMkLst>
          <pc:docMk/>
          <pc:sldMk cId="2627768321" sldId="338"/>
        </pc:sldMkLst>
        <pc:spChg chg="add mod">
          <ac:chgData name="Nguyen Van Thanh" userId="397c937a-6631-46d4-ab7f-15d71e973788" providerId="ADAL" clId="{89AEF8C0-44CE-419C-8ABF-C8BE5E3CA079}" dt="2021-07-16T10:15:02.547" v="511" actId="14100"/>
          <ac:spMkLst>
            <pc:docMk/>
            <pc:sldMk cId="2627768321" sldId="338"/>
            <ac:spMk id="4" creationId="{CBC8F3DE-C2EA-4C71-A519-33CEA43526E7}"/>
          </ac:spMkLst>
        </pc:spChg>
      </pc:sldChg>
      <pc:sldChg chg="add">
        <pc:chgData name="Nguyen Van Thanh" userId="397c937a-6631-46d4-ab7f-15d71e973788" providerId="ADAL" clId="{89AEF8C0-44CE-419C-8ABF-C8BE5E3CA079}" dt="2021-07-16T10:10:47.119" v="470" actId="2890"/>
        <pc:sldMkLst>
          <pc:docMk/>
          <pc:sldMk cId="3179849412" sldId="339"/>
        </pc:sldMkLst>
      </pc:sldChg>
      <pc:sldChg chg="addSp delSp modSp add mod modNotesTx">
        <pc:chgData name="Nguyen Van Thanh" userId="397c937a-6631-46d4-ab7f-15d71e973788" providerId="ADAL" clId="{89AEF8C0-44CE-419C-8ABF-C8BE5E3CA079}" dt="2021-07-22T11:31:46.665" v="1459" actId="20577"/>
        <pc:sldMkLst>
          <pc:docMk/>
          <pc:sldMk cId="439162367" sldId="340"/>
        </pc:sldMkLst>
        <pc:spChg chg="mod">
          <ac:chgData name="Nguyen Van Thanh" userId="397c937a-6631-46d4-ab7f-15d71e973788" providerId="ADAL" clId="{89AEF8C0-44CE-419C-8ABF-C8BE5E3CA079}" dt="2021-07-16T13:16:51.422" v="739" actId="13926"/>
          <ac:spMkLst>
            <pc:docMk/>
            <pc:sldMk cId="439162367" sldId="340"/>
            <ac:spMk id="2" creationId="{185F0DD0-8A48-457D-9D45-7C64CCCA2940}"/>
          </ac:spMkLst>
        </pc:spChg>
        <pc:picChg chg="add del mod">
          <ac:chgData name="Nguyen Van Thanh" userId="397c937a-6631-46d4-ab7f-15d71e973788" providerId="ADAL" clId="{89AEF8C0-44CE-419C-8ABF-C8BE5E3CA079}" dt="2021-07-16T13:16:22.609" v="728" actId="478"/>
          <ac:picMkLst>
            <pc:docMk/>
            <pc:sldMk cId="439162367" sldId="340"/>
            <ac:picMk id="3" creationId="{D1BFCD1C-70D2-4FA2-AC7B-BED17BB46808}"/>
          </ac:picMkLst>
        </pc:picChg>
        <pc:picChg chg="add mod">
          <ac:chgData name="Nguyen Van Thanh" userId="397c937a-6631-46d4-ab7f-15d71e973788" providerId="ADAL" clId="{89AEF8C0-44CE-419C-8ABF-C8BE5E3CA079}" dt="2021-07-16T13:16:39.902" v="731" actId="14100"/>
          <ac:picMkLst>
            <pc:docMk/>
            <pc:sldMk cId="439162367" sldId="340"/>
            <ac:picMk id="5" creationId="{243B3558-DC30-48F6-8387-0CA7362C873C}"/>
          </ac:picMkLst>
        </pc:picChg>
      </pc:sldChg>
      <pc:sldChg chg="addSp modSp add mod modNotesTx">
        <pc:chgData name="Nguyen Van Thanh" userId="397c937a-6631-46d4-ab7f-15d71e973788" providerId="ADAL" clId="{89AEF8C0-44CE-419C-8ABF-C8BE5E3CA079}" dt="2021-07-22T11:15:38.007" v="1444" actId="20577"/>
        <pc:sldMkLst>
          <pc:docMk/>
          <pc:sldMk cId="2946377122" sldId="341"/>
        </pc:sldMkLst>
        <pc:spChg chg="mod">
          <ac:chgData name="Nguyen Van Thanh" userId="397c937a-6631-46d4-ab7f-15d71e973788" providerId="ADAL" clId="{89AEF8C0-44CE-419C-8ABF-C8BE5E3CA079}" dt="2021-07-16T13:16:13.653" v="725" actId="13926"/>
          <ac:spMkLst>
            <pc:docMk/>
            <pc:sldMk cId="2946377122" sldId="341"/>
            <ac:spMk id="2" creationId="{185F0DD0-8A48-457D-9D45-7C64CCCA2940}"/>
          </ac:spMkLst>
        </pc:spChg>
        <pc:picChg chg="add mod">
          <ac:chgData name="Nguyen Van Thanh" userId="397c937a-6631-46d4-ab7f-15d71e973788" providerId="ADAL" clId="{89AEF8C0-44CE-419C-8ABF-C8BE5E3CA079}" dt="2021-07-16T13:16:02.559" v="719" actId="1076"/>
          <ac:picMkLst>
            <pc:docMk/>
            <pc:sldMk cId="2946377122" sldId="341"/>
            <ac:picMk id="3" creationId="{1FD040C7-EFA3-4096-BC99-9ECDBFF3778C}"/>
          </ac:picMkLst>
        </pc:picChg>
      </pc:sldChg>
      <pc:sldChg chg="addSp modSp add mod modNotesTx">
        <pc:chgData name="Nguyen Van Thanh" userId="397c937a-6631-46d4-ab7f-15d71e973788" providerId="ADAL" clId="{89AEF8C0-44CE-419C-8ABF-C8BE5E3CA079}" dt="2021-07-16T12:56:37.089" v="717" actId="20577"/>
        <pc:sldMkLst>
          <pc:docMk/>
          <pc:sldMk cId="3367535544" sldId="342"/>
        </pc:sldMkLst>
        <pc:spChg chg="mod">
          <ac:chgData name="Nguyen Van Thanh" userId="397c937a-6631-46d4-ab7f-15d71e973788" providerId="ADAL" clId="{89AEF8C0-44CE-419C-8ABF-C8BE5E3CA079}" dt="2021-07-16T12:51:49.443" v="712" actId="13926"/>
          <ac:spMkLst>
            <pc:docMk/>
            <pc:sldMk cId="3367535544" sldId="342"/>
            <ac:spMk id="2" creationId="{185F0DD0-8A48-457D-9D45-7C64CCCA2940}"/>
          </ac:spMkLst>
        </pc:spChg>
        <pc:spChg chg="add mod">
          <ac:chgData name="Nguyen Van Thanh" userId="397c937a-6631-46d4-ab7f-15d71e973788" providerId="ADAL" clId="{89AEF8C0-44CE-419C-8ABF-C8BE5E3CA079}" dt="2021-07-16T12:51:24.768" v="680" actId="14100"/>
          <ac:spMkLst>
            <pc:docMk/>
            <pc:sldMk cId="3367535544" sldId="342"/>
            <ac:spMk id="4" creationId="{AB7914F0-31A7-4BBE-81B8-9348CABEE1EA}"/>
          </ac:spMkLst>
        </pc:spChg>
        <pc:spChg chg="add mod">
          <ac:chgData name="Nguyen Van Thanh" userId="397c937a-6631-46d4-ab7f-15d71e973788" providerId="ADAL" clId="{89AEF8C0-44CE-419C-8ABF-C8BE5E3CA079}" dt="2021-07-16T12:56:32.504" v="716" actId="14100"/>
          <ac:spMkLst>
            <pc:docMk/>
            <pc:sldMk cId="3367535544" sldId="342"/>
            <ac:spMk id="6" creationId="{B3BD9CAE-C9FB-423F-8CF9-1784A8DBEFF2}"/>
          </ac:spMkLst>
        </pc:spChg>
      </pc:sldChg>
      <pc:sldChg chg="addSp modSp add mod modNotesTx">
        <pc:chgData name="Nguyen Van Thanh" userId="397c937a-6631-46d4-ab7f-15d71e973788" providerId="ADAL" clId="{89AEF8C0-44CE-419C-8ABF-C8BE5E3CA079}" dt="2021-07-16T12:45:44.930" v="677" actId="20577"/>
        <pc:sldMkLst>
          <pc:docMk/>
          <pc:sldMk cId="2492956824" sldId="343"/>
        </pc:sldMkLst>
        <pc:spChg chg="add mod">
          <ac:chgData name="Nguyen Van Thanh" userId="397c937a-6631-46d4-ab7f-15d71e973788" providerId="ADAL" clId="{89AEF8C0-44CE-419C-8ABF-C8BE5E3CA079}" dt="2021-07-16T12:45:41.170" v="676" actId="14100"/>
          <ac:spMkLst>
            <pc:docMk/>
            <pc:sldMk cId="2492956824" sldId="343"/>
            <ac:spMk id="4" creationId="{0A95BE4C-44A7-4261-A3E2-3B118C13DA7B}"/>
          </ac:spMkLst>
        </pc:spChg>
      </pc:sldChg>
      <pc:sldChg chg="addSp modSp add mod modNotesTx">
        <pc:chgData name="Nguyen Van Thanh" userId="397c937a-6631-46d4-ab7f-15d71e973788" providerId="ADAL" clId="{89AEF8C0-44CE-419C-8ABF-C8BE5E3CA079}" dt="2021-07-22T11:10:36.697" v="1443" actId="13926"/>
        <pc:sldMkLst>
          <pc:docMk/>
          <pc:sldMk cId="2541058697" sldId="344"/>
        </pc:sldMkLst>
        <pc:spChg chg="mod">
          <ac:chgData name="Nguyen Van Thanh" userId="397c937a-6631-46d4-ab7f-15d71e973788" providerId="ADAL" clId="{89AEF8C0-44CE-419C-8ABF-C8BE5E3CA079}" dt="2021-07-22T11:10:36.697" v="1443" actId="13926"/>
          <ac:spMkLst>
            <pc:docMk/>
            <pc:sldMk cId="2541058697" sldId="344"/>
            <ac:spMk id="2" creationId="{185F0DD0-8A48-457D-9D45-7C64CCCA2940}"/>
          </ac:spMkLst>
        </pc:spChg>
        <pc:spChg chg="add mod">
          <ac:chgData name="Nguyen Van Thanh" userId="397c937a-6631-46d4-ab7f-15d71e973788" providerId="ADAL" clId="{89AEF8C0-44CE-419C-8ABF-C8BE5E3CA079}" dt="2021-07-16T12:32:11.837" v="665" actId="14100"/>
          <ac:spMkLst>
            <pc:docMk/>
            <pc:sldMk cId="2541058697" sldId="344"/>
            <ac:spMk id="4" creationId="{E7DFE0A9-4302-4636-9790-01B9F9D69142}"/>
          </ac:spMkLst>
        </pc:spChg>
        <pc:spChg chg="add mod">
          <ac:chgData name="Nguyen Van Thanh" userId="397c937a-6631-46d4-ab7f-15d71e973788" providerId="ADAL" clId="{89AEF8C0-44CE-419C-8ABF-C8BE5E3CA079}" dt="2021-07-16T12:35:20.206" v="669" actId="14100"/>
          <ac:spMkLst>
            <pc:docMk/>
            <pc:sldMk cId="2541058697" sldId="344"/>
            <ac:spMk id="6" creationId="{024A1B5E-57A4-44B7-9E9D-B56FDEFD8B51}"/>
          </ac:spMkLst>
        </pc:spChg>
      </pc:sldChg>
      <pc:sldChg chg="addSp modSp add mod">
        <pc:chgData name="Nguyen Van Thanh" userId="397c937a-6631-46d4-ab7f-15d71e973788" providerId="ADAL" clId="{89AEF8C0-44CE-419C-8ABF-C8BE5E3CA079}" dt="2021-07-16T12:27:56.218" v="662" actId="14100"/>
        <pc:sldMkLst>
          <pc:docMk/>
          <pc:sldMk cId="89140692" sldId="345"/>
        </pc:sldMkLst>
        <pc:picChg chg="add mod">
          <ac:chgData name="Nguyen Van Thanh" userId="397c937a-6631-46d4-ab7f-15d71e973788" providerId="ADAL" clId="{89AEF8C0-44CE-419C-8ABF-C8BE5E3CA079}" dt="2021-07-16T12:27:01.790" v="659" actId="14100"/>
          <ac:picMkLst>
            <pc:docMk/>
            <pc:sldMk cId="89140692" sldId="345"/>
            <ac:picMk id="4" creationId="{CE1DB931-FAB3-452F-AC65-8657E07B47ED}"/>
          </ac:picMkLst>
        </pc:picChg>
        <pc:picChg chg="add mod">
          <ac:chgData name="Nguyen Van Thanh" userId="397c937a-6631-46d4-ab7f-15d71e973788" providerId="ADAL" clId="{89AEF8C0-44CE-419C-8ABF-C8BE5E3CA079}" dt="2021-07-16T12:27:56.218" v="662" actId="14100"/>
          <ac:picMkLst>
            <pc:docMk/>
            <pc:sldMk cId="89140692" sldId="345"/>
            <ac:picMk id="6" creationId="{4F6C9F5E-6B1A-47C5-A9BB-423734E14B2B}"/>
          </ac:picMkLst>
        </pc:picChg>
      </pc:sldChg>
      <pc:sldChg chg="addSp modSp add mod">
        <pc:chgData name="Nguyen Van Thanh" userId="397c937a-6631-46d4-ab7f-15d71e973788" providerId="ADAL" clId="{89AEF8C0-44CE-419C-8ABF-C8BE5E3CA079}" dt="2021-07-16T13:25:34.408" v="742" actId="13926"/>
        <pc:sldMkLst>
          <pc:docMk/>
          <pc:sldMk cId="97866499" sldId="346"/>
        </pc:sldMkLst>
        <pc:spChg chg="mod">
          <ac:chgData name="Nguyen Van Thanh" userId="397c937a-6631-46d4-ab7f-15d71e973788" providerId="ADAL" clId="{89AEF8C0-44CE-419C-8ABF-C8BE5E3CA079}" dt="2021-07-16T13:25:34.408" v="742" actId="13926"/>
          <ac:spMkLst>
            <pc:docMk/>
            <pc:sldMk cId="97866499" sldId="346"/>
            <ac:spMk id="2" creationId="{185F0DD0-8A48-457D-9D45-7C64CCCA2940}"/>
          </ac:spMkLst>
        </pc:spChg>
        <pc:picChg chg="add mod">
          <ac:chgData name="Nguyen Van Thanh" userId="397c937a-6631-46d4-ab7f-15d71e973788" providerId="ADAL" clId="{89AEF8C0-44CE-419C-8ABF-C8BE5E3CA079}" dt="2021-07-16T12:22:26.682" v="645" actId="14100"/>
          <ac:picMkLst>
            <pc:docMk/>
            <pc:sldMk cId="97866499" sldId="346"/>
            <ac:picMk id="4" creationId="{CB62E56B-7971-4EB0-A6A1-9F47A44FA4EE}"/>
          </ac:picMkLst>
        </pc:picChg>
        <pc:picChg chg="add mod">
          <ac:chgData name="Nguyen Van Thanh" userId="397c937a-6631-46d4-ab7f-15d71e973788" providerId="ADAL" clId="{89AEF8C0-44CE-419C-8ABF-C8BE5E3CA079}" dt="2021-07-16T12:24:58.079" v="654" actId="14100"/>
          <ac:picMkLst>
            <pc:docMk/>
            <pc:sldMk cId="97866499" sldId="346"/>
            <ac:picMk id="6" creationId="{7244F0DF-579B-4B7E-BB41-E4F9E7B44CA5}"/>
          </ac:picMkLst>
        </pc:picChg>
      </pc:sldChg>
      <pc:sldChg chg="addSp modSp add mod modNotesTx">
        <pc:chgData name="Nguyen Van Thanh" userId="397c937a-6631-46d4-ab7f-15d71e973788" providerId="ADAL" clId="{89AEF8C0-44CE-419C-8ABF-C8BE5E3CA079}" dt="2021-07-22T11:02:22.455" v="1433" actId="27636"/>
        <pc:sldMkLst>
          <pc:docMk/>
          <pc:sldMk cId="468896371" sldId="347"/>
        </pc:sldMkLst>
        <pc:spChg chg="mod">
          <ac:chgData name="Nguyen Van Thanh" userId="397c937a-6631-46d4-ab7f-15d71e973788" providerId="ADAL" clId="{89AEF8C0-44CE-419C-8ABF-C8BE5E3CA079}" dt="2021-07-22T11:02:22.455" v="1433" actId="27636"/>
          <ac:spMkLst>
            <pc:docMk/>
            <pc:sldMk cId="468896371" sldId="347"/>
            <ac:spMk id="2" creationId="{185F0DD0-8A48-457D-9D45-7C64CCCA2940}"/>
          </ac:spMkLst>
        </pc:spChg>
        <pc:spChg chg="add mod">
          <ac:chgData name="Nguyen Van Thanh" userId="397c937a-6631-46d4-ab7f-15d71e973788" providerId="ADAL" clId="{89AEF8C0-44CE-419C-8ABF-C8BE5E3CA079}" dt="2021-07-16T12:12:18.889" v="626" actId="14100"/>
          <ac:spMkLst>
            <pc:docMk/>
            <pc:sldMk cId="468896371" sldId="347"/>
            <ac:spMk id="4" creationId="{26E6CAE6-263F-4827-8D7D-CB28995C7624}"/>
          </ac:spMkLst>
        </pc:spChg>
        <pc:spChg chg="add mod">
          <ac:chgData name="Nguyen Van Thanh" userId="397c937a-6631-46d4-ab7f-15d71e973788" providerId="ADAL" clId="{89AEF8C0-44CE-419C-8ABF-C8BE5E3CA079}" dt="2021-07-22T11:00:29.322" v="1431" actId="20577"/>
          <ac:spMkLst>
            <pc:docMk/>
            <pc:sldMk cId="468896371" sldId="347"/>
            <ac:spMk id="5" creationId="{6ECB084C-25C6-405C-BB32-5998365EFC87}"/>
          </ac:spMkLst>
        </pc:spChg>
        <pc:spChg chg="add mod">
          <ac:chgData name="Nguyen Van Thanh" userId="397c937a-6631-46d4-ab7f-15d71e973788" providerId="ADAL" clId="{89AEF8C0-44CE-419C-8ABF-C8BE5E3CA079}" dt="2021-07-16T12:12:59.238" v="639" actId="14100"/>
          <ac:spMkLst>
            <pc:docMk/>
            <pc:sldMk cId="468896371" sldId="347"/>
            <ac:spMk id="6" creationId="{7A7C9339-7EA6-46C9-9082-7761E2F43196}"/>
          </ac:spMkLst>
        </pc:spChg>
      </pc:sldChg>
      <pc:sldChg chg="addSp modSp add mod modNotesTx">
        <pc:chgData name="Nguyen Van Thanh" userId="397c937a-6631-46d4-ab7f-15d71e973788" providerId="ADAL" clId="{89AEF8C0-44CE-419C-8ABF-C8BE5E3CA079}" dt="2021-07-22T10:57:11.384" v="1406" actId="20577"/>
        <pc:sldMkLst>
          <pc:docMk/>
          <pc:sldMk cId="874931861" sldId="348"/>
        </pc:sldMkLst>
        <pc:spChg chg="mod">
          <ac:chgData name="Nguyen Van Thanh" userId="397c937a-6631-46d4-ab7f-15d71e973788" providerId="ADAL" clId="{89AEF8C0-44CE-419C-8ABF-C8BE5E3CA079}" dt="2021-07-22T10:57:11.384" v="1406" actId="20577"/>
          <ac:spMkLst>
            <pc:docMk/>
            <pc:sldMk cId="874931861" sldId="348"/>
            <ac:spMk id="2" creationId="{185F0DD0-8A48-457D-9D45-7C64CCCA2940}"/>
          </ac:spMkLst>
        </pc:spChg>
        <pc:spChg chg="add mod">
          <ac:chgData name="Nguyen Van Thanh" userId="397c937a-6631-46d4-ab7f-15d71e973788" providerId="ADAL" clId="{89AEF8C0-44CE-419C-8ABF-C8BE5E3CA079}" dt="2021-07-16T12:06:27.173" v="622" actId="14100"/>
          <ac:spMkLst>
            <pc:docMk/>
            <pc:sldMk cId="874931861" sldId="348"/>
            <ac:spMk id="4" creationId="{AEEF94AD-01F2-4FFF-B9A1-A5678D5EC8CC}"/>
          </ac:spMkLst>
        </pc:spChg>
      </pc:sldChg>
      <pc:sldChg chg="addSp modSp add mod modNotesTx">
        <pc:chgData name="Nguyen Van Thanh" userId="397c937a-6631-46d4-ab7f-15d71e973788" providerId="ADAL" clId="{89AEF8C0-44CE-419C-8ABF-C8BE5E3CA079}" dt="2021-07-22T10:55:04.460" v="1375" actId="20577"/>
        <pc:sldMkLst>
          <pc:docMk/>
          <pc:sldMk cId="3621828180" sldId="349"/>
        </pc:sldMkLst>
        <pc:spChg chg="mod">
          <ac:chgData name="Nguyen Van Thanh" userId="397c937a-6631-46d4-ab7f-15d71e973788" providerId="ADAL" clId="{89AEF8C0-44CE-419C-8ABF-C8BE5E3CA079}" dt="2021-07-22T10:55:04.460" v="1375" actId="20577"/>
          <ac:spMkLst>
            <pc:docMk/>
            <pc:sldMk cId="3621828180" sldId="349"/>
            <ac:spMk id="2" creationId="{185F0DD0-8A48-457D-9D45-7C64CCCA2940}"/>
          </ac:spMkLst>
        </pc:spChg>
        <pc:spChg chg="add mod">
          <ac:chgData name="Nguyen Van Thanh" userId="397c937a-6631-46d4-ab7f-15d71e973788" providerId="ADAL" clId="{89AEF8C0-44CE-419C-8ABF-C8BE5E3CA079}" dt="2021-07-16T12:03:03.024" v="612" actId="14100"/>
          <ac:spMkLst>
            <pc:docMk/>
            <pc:sldMk cId="3621828180" sldId="349"/>
            <ac:spMk id="4" creationId="{BC30EE24-30E2-4C41-B1F3-2B09F278D78A}"/>
          </ac:spMkLst>
        </pc:spChg>
        <pc:spChg chg="add mod">
          <ac:chgData name="Nguyen Van Thanh" userId="397c937a-6631-46d4-ab7f-15d71e973788" providerId="ADAL" clId="{89AEF8C0-44CE-419C-8ABF-C8BE5E3CA079}" dt="2021-07-16T12:04:04.089" v="616" actId="14100"/>
          <ac:spMkLst>
            <pc:docMk/>
            <pc:sldMk cId="3621828180" sldId="349"/>
            <ac:spMk id="6" creationId="{4F9592DF-E49E-46E4-9E1C-431F2F1F5686}"/>
          </ac:spMkLst>
        </pc:spChg>
      </pc:sldChg>
      <pc:sldChg chg="addSp modSp add mod modNotesTx">
        <pc:chgData name="Nguyen Van Thanh" userId="397c937a-6631-46d4-ab7f-15d71e973788" providerId="ADAL" clId="{89AEF8C0-44CE-419C-8ABF-C8BE5E3CA079}" dt="2021-07-22T10:45:38.739" v="1372" actId="14100"/>
        <pc:sldMkLst>
          <pc:docMk/>
          <pc:sldMk cId="1563396074" sldId="350"/>
        </pc:sldMkLst>
        <pc:spChg chg="mod">
          <ac:chgData name="Nguyen Van Thanh" userId="397c937a-6631-46d4-ab7f-15d71e973788" providerId="ADAL" clId="{89AEF8C0-44CE-419C-8ABF-C8BE5E3CA079}" dt="2021-07-22T10:43:43.769" v="1370" actId="27636"/>
          <ac:spMkLst>
            <pc:docMk/>
            <pc:sldMk cId="1563396074" sldId="350"/>
            <ac:spMk id="2" creationId="{185F0DD0-8A48-457D-9D45-7C64CCCA2940}"/>
          </ac:spMkLst>
        </pc:spChg>
        <pc:spChg chg="add mod">
          <ac:chgData name="Nguyen Van Thanh" userId="397c937a-6631-46d4-ab7f-15d71e973788" providerId="ADAL" clId="{89AEF8C0-44CE-419C-8ABF-C8BE5E3CA079}" dt="2021-07-22T10:45:38.739" v="1372" actId="14100"/>
          <ac:spMkLst>
            <pc:docMk/>
            <pc:sldMk cId="1563396074" sldId="350"/>
            <ac:spMk id="4" creationId="{D02C69E1-8E65-4369-A6FF-3DF41F3B5696}"/>
          </ac:spMkLst>
        </pc:spChg>
        <pc:spChg chg="add mod">
          <ac:chgData name="Nguyen Van Thanh" userId="397c937a-6631-46d4-ab7f-15d71e973788" providerId="ADAL" clId="{89AEF8C0-44CE-419C-8ABF-C8BE5E3CA079}" dt="2021-07-22T10:44:54.435" v="1371" actId="14100"/>
          <ac:spMkLst>
            <pc:docMk/>
            <pc:sldMk cId="1563396074" sldId="350"/>
            <ac:spMk id="6" creationId="{EC8231D3-5BA4-4B16-B193-CF5BD18EBECD}"/>
          </ac:spMkLst>
        </pc:spChg>
      </pc:sldChg>
      <pc:sldChg chg="addSp modSp add mod modNotesTx">
        <pc:chgData name="Nguyen Van Thanh" userId="397c937a-6631-46d4-ab7f-15d71e973788" providerId="ADAL" clId="{89AEF8C0-44CE-419C-8ABF-C8BE5E3CA079}" dt="2021-07-16T13:25:45.717" v="748" actId="13926"/>
        <pc:sldMkLst>
          <pc:docMk/>
          <pc:sldMk cId="1445945486" sldId="351"/>
        </pc:sldMkLst>
        <pc:spChg chg="mod">
          <ac:chgData name="Nguyen Van Thanh" userId="397c937a-6631-46d4-ab7f-15d71e973788" providerId="ADAL" clId="{89AEF8C0-44CE-419C-8ABF-C8BE5E3CA079}" dt="2021-07-16T13:25:45.717" v="748" actId="13926"/>
          <ac:spMkLst>
            <pc:docMk/>
            <pc:sldMk cId="1445945486" sldId="351"/>
            <ac:spMk id="2" creationId="{185F0DD0-8A48-457D-9D45-7C64CCCA2940}"/>
          </ac:spMkLst>
        </pc:spChg>
        <pc:spChg chg="add mod">
          <ac:chgData name="Nguyen Van Thanh" userId="397c937a-6631-46d4-ab7f-15d71e973788" providerId="ADAL" clId="{89AEF8C0-44CE-419C-8ABF-C8BE5E3CA079}" dt="2021-07-16T11:57:04.598" v="579" actId="14100"/>
          <ac:spMkLst>
            <pc:docMk/>
            <pc:sldMk cId="1445945486" sldId="351"/>
            <ac:spMk id="4" creationId="{B00E4EDE-7CBA-4B00-85E0-819FA8D5EC86}"/>
          </ac:spMkLst>
        </pc:spChg>
      </pc:sldChg>
      <pc:sldChg chg="addSp modSp add mod modNotesTx">
        <pc:chgData name="Nguyen Van Thanh" userId="397c937a-6631-46d4-ab7f-15d71e973788" providerId="ADAL" clId="{89AEF8C0-44CE-419C-8ABF-C8BE5E3CA079}" dt="2021-07-22T10:07:07.085" v="1363" actId="14100"/>
        <pc:sldMkLst>
          <pc:docMk/>
          <pc:sldMk cId="3234420849" sldId="352"/>
        </pc:sldMkLst>
        <pc:spChg chg="mod">
          <ac:chgData name="Nguyen Van Thanh" userId="397c937a-6631-46d4-ab7f-15d71e973788" providerId="ADAL" clId="{89AEF8C0-44CE-419C-8ABF-C8BE5E3CA079}" dt="2021-07-22T10:07:07.085" v="1363" actId="14100"/>
          <ac:spMkLst>
            <pc:docMk/>
            <pc:sldMk cId="3234420849" sldId="352"/>
            <ac:spMk id="2" creationId="{185F0DD0-8A48-457D-9D45-7C64CCCA2940}"/>
          </ac:spMkLst>
        </pc:spChg>
        <pc:spChg chg="add mod">
          <ac:chgData name="Nguyen Van Thanh" userId="397c937a-6631-46d4-ab7f-15d71e973788" providerId="ADAL" clId="{89AEF8C0-44CE-419C-8ABF-C8BE5E3CA079}" dt="2021-07-16T10:43:56.929" v="575" actId="14100"/>
          <ac:spMkLst>
            <pc:docMk/>
            <pc:sldMk cId="3234420849" sldId="352"/>
            <ac:spMk id="4" creationId="{CB7F6A13-69DA-4FF4-9BEC-3F7737AED1EE}"/>
          </ac:spMkLst>
        </pc:spChg>
      </pc:sldChg>
      <pc:sldChg chg="addSp modSp add mod modNotesTx">
        <pc:chgData name="Nguyen Van Thanh" userId="397c937a-6631-46d4-ab7f-15d71e973788" providerId="ADAL" clId="{89AEF8C0-44CE-419C-8ABF-C8BE5E3CA079}" dt="2021-07-16T13:25:51.464" v="751" actId="13926"/>
        <pc:sldMkLst>
          <pc:docMk/>
          <pc:sldMk cId="2055824143" sldId="353"/>
        </pc:sldMkLst>
        <pc:spChg chg="mod">
          <ac:chgData name="Nguyen Van Thanh" userId="397c937a-6631-46d4-ab7f-15d71e973788" providerId="ADAL" clId="{89AEF8C0-44CE-419C-8ABF-C8BE5E3CA079}" dt="2021-07-16T13:25:51.464" v="751" actId="13926"/>
          <ac:spMkLst>
            <pc:docMk/>
            <pc:sldMk cId="2055824143" sldId="353"/>
            <ac:spMk id="2" creationId="{185F0DD0-8A48-457D-9D45-7C64CCCA2940}"/>
          </ac:spMkLst>
        </pc:spChg>
        <pc:spChg chg="add mod">
          <ac:chgData name="Nguyen Van Thanh" userId="397c937a-6631-46d4-ab7f-15d71e973788" providerId="ADAL" clId="{89AEF8C0-44CE-419C-8ABF-C8BE5E3CA079}" dt="2021-07-16T10:37:10.786" v="563" actId="14100"/>
          <ac:spMkLst>
            <pc:docMk/>
            <pc:sldMk cId="2055824143" sldId="353"/>
            <ac:spMk id="4" creationId="{F8EF4119-6A79-4244-815D-3228609E280F}"/>
          </ac:spMkLst>
        </pc:spChg>
      </pc:sldChg>
      <pc:sldChg chg="addSp modSp add del mod modNotesTx">
        <pc:chgData name="Nguyen Van Thanh" userId="397c937a-6631-46d4-ab7f-15d71e973788" providerId="ADAL" clId="{89AEF8C0-44CE-419C-8ABF-C8BE5E3CA079}" dt="2021-07-22T10:06:29.095" v="1361" actId="47"/>
        <pc:sldMkLst>
          <pc:docMk/>
          <pc:sldMk cId="765323453" sldId="354"/>
        </pc:sldMkLst>
        <pc:spChg chg="add mod">
          <ac:chgData name="Nguyen Van Thanh" userId="397c937a-6631-46d4-ab7f-15d71e973788" providerId="ADAL" clId="{89AEF8C0-44CE-419C-8ABF-C8BE5E3CA079}" dt="2021-07-16T10:33:59.024" v="559" actId="14100"/>
          <ac:spMkLst>
            <pc:docMk/>
            <pc:sldMk cId="765323453" sldId="354"/>
            <ac:spMk id="4" creationId="{D3EBA633-5085-48E7-94FF-CBCD1E81F6B7}"/>
          </ac:spMkLst>
        </pc:spChg>
      </pc:sldChg>
      <pc:sldChg chg="addSp modSp add del mod modNotesTx">
        <pc:chgData name="Nguyen Van Thanh" userId="397c937a-6631-46d4-ab7f-15d71e973788" providerId="ADAL" clId="{89AEF8C0-44CE-419C-8ABF-C8BE5E3CA079}" dt="2021-07-22T10:06:23.131" v="1359" actId="47"/>
        <pc:sldMkLst>
          <pc:docMk/>
          <pc:sldMk cId="3402939193" sldId="355"/>
        </pc:sldMkLst>
        <pc:spChg chg="add mod">
          <ac:chgData name="Nguyen Van Thanh" userId="397c937a-6631-46d4-ab7f-15d71e973788" providerId="ADAL" clId="{89AEF8C0-44CE-419C-8ABF-C8BE5E3CA079}" dt="2021-07-16T10:33:18.930" v="555" actId="14100"/>
          <ac:spMkLst>
            <pc:docMk/>
            <pc:sldMk cId="3402939193" sldId="355"/>
            <ac:spMk id="4" creationId="{1FA0DEB2-4744-4DCD-B1FB-3F145A38F833}"/>
          </ac:spMkLst>
        </pc:spChg>
      </pc:sldChg>
      <pc:sldChg chg="addSp delSp modSp add del mod modNotesTx">
        <pc:chgData name="Nguyen Van Thanh" userId="397c937a-6631-46d4-ab7f-15d71e973788" providerId="ADAL" clId="{89AEF8C0-44CE-419C-8ABF-C8BE5E3CA079}" dt="2021-07-22T10:06:26.601" v="1360" actId="47"/>
        <pc:sldMkLst>
          <pc:docMk/>
          <pc:sldMk cId="1823109779" sldId="356"/>
        </pc:sldMkLst>
        <pc:spChg chg="add del mod">
          <ac:chgData name="Nguyen Van Thanh" userId="397c937a-6631-46d4-ab7f-15d71e973788" providerId="ADAL" clId="{89AEF8C0-44CE-419C-8ABF-C8BE5E3CA079}" dt="2021-07-16T10:31:46.645" v="548" actId="478"/>
          <ac:spMkLst>
            <pc:docMk/>
            <pc:sldMk cId="1823109779" sldId="356"/>
            <ac:spMk id="4" creationId="{09F7F429-0B79-4C0F-822B-F16A6B36A9BD}"/>
          </ac:spMkLst>
        </pc:spChg>
        <pc:spChg chg="add mod">
          <ac:chgData name="Nguyen Van Thanh" userId="397c937a-6631-46d4-ab7f-15d71e973788" providerId="ADAL" clId="{89AEF8C0-44CE-419C-8ABF-C8BE5E3CA079}" dt="2021-07-16T10:31:59.169" v="551" actId="14100"/>
          <ac:spMkLst>
            <pc:docMk/>
            <pc:sldMk cId="1823109779" sldId="356"/>
            <ac:spMk id="6" creationId="{71EE46AA-B0C5-4653-B8CA-9AAA7E57761A}"/>
          </ac:spMkLst>
        </pc:spChg>
      </pc:sldChg>
      <pc:sldChg chg="addSp modSp add mod modNotesTx">
        <pc:chgData name="Nguyen Van Thanh" userId="397c937a-6631-46d4-ab7f-15d71e973788" providerId="ADAL" clId="{89AEF8C0-44CE-419C-8ABF-C8BE5E3CA079}" dt="2021-07-22T10:04:54.896" v="1358" actId="20577"/>
        <pc:sldMkLst>
          <pc:docMk/>
          <pc:sldMk cId="127304638" sldId="357"/>
        </pc:sldMkLst>
        <pc:picChg chg="add mod">
          <ac:chgData name="Nguyen Van Thanh" userId="397c937a-6631-46d4-ab7f-15d71e973788" providerId="ADAL" clId="{89AEF8C0-44CE-419C-8ABF-C8BE5E3CA079}" dt="2021-07-16T10:28:02.009" v="543" actId="14100"/>
          <ac:picMkLst>
            <pc:docMk/>
            <pc:sldMk cId="127304638" sldId="357"/>
            <ac:picMk id="4" creationId="{C8C8D93F-C376-4F34-9F72-005DDE88B7F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F50E16-38D5-426D-B38B-548BBB025E74}" type="datetimeFigureOut">
              <a:rPr lang="en-US" smtClean="0"/>
              <a:t>18-Nov-21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C1BF9-240A-411B-9483-934B015833CA}" type="slidenum">
              <a:rPr lang="en-US" smtClean="0"/>
              <a:t>‹#›</a:t>
            </a:fld>
            <a:endParaRPr lang="en-US"/>
          </a:p>
        </p:txBody>
      </p:sp>
    </p:spTree>
    <p:extLst>
      <p:ext uri="{BB962C8B-B14F-4D97-AF65-F5344CB8AC3E}">
        <p14:creationId xmlns:p14="http://schemas.microsoft.com/office/powerpoint/2010/main" val="2096512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2</a:t>
            </a:fld>
            <a:endParaRPr lang="en-US"/>
          </a:p>
        </p:txBody>
      </p:sp>
    </p:spTree>
    <p:extLst>
      <p:ext uri="{BB962C8B-B14F-4D97-AF65-F5344CB8AC3E}">
        <p14:creationId xmlns:p14="http://schemas.microsoft.com/office/powerpoint/2010/main" val="303188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11</a:t>
            </a:fld>
            <a:endParaRPr lang="en-US"/>
          </a:p>
        </p:txBody>
      </p:sp>
    </p:spTree>
    <p:extLst>
      <p:ext uri="{BB962C8B-B14F-4D97-AF65-F5344CB8AC3E}">
        <p14:creationId xmlns:p14="http://schemas.microsoft.com/office/powerpoint/2010/main" val="2044960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12</a:t>
            </a:fld>
            <a:endParaRPr lang="en-US"/>
          </a:p>
        </p:txBody>
      </p:sp>
    </p:spTree>
    <p:extLst>
      <p:ext uri="{BB962C8B-B14F-4D97-AF65-F5344CB8AC3E}">
        <p14:creationId xmlns:p14="http://schemas.microsoft.com/office/powerpoint/2010/main" val="897431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a:t>
            </a:r>
          </a:p>
        </p:txBody>
      </p:sp>
      <p:sp>
        <p:nvSpPr>
          <p:cNvPr id="4" name="Slide Number Placeholder 3"/>
          <p:cNvSpPr>
            <a:spLocks noGrp="1"/>
          </p:cNvSpPr>
          <p:nvPr>
            <p:ph type="sldNum" sz="quarter" idx="5"/>
          </p:nvPr>
        </p:nvSpPr>
        <p:spPr/>
        <p:txBody>
          <a:bodyPr/>
          <a:lstStyle/>
          <a:p>
            <a:fld id="{BACC1BF9-240A-411B-9483-934B015833CA}" type="slidenum">
              <a:rPr lang="en-US" smtClean="0"/>
              <a:t>13</a:t>
            </a:fld>
            <a:endParaRPr lang="en-US"/>
          </a:p>
        </p:txBody>
      </p:sp>
    </p:spTree>
    <p:extLst>
      <p:ext uri="{BB962C8B-B14F-4D97-AF65-F5344CB8AC3E}">
        <p14:creationId xmlns:p14="http://schemas.microsoft.com/office/powerpoint/2010/main" val="1530969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14</a:t>
            </a:fld>
            <a:endParaRPr lang="en-US"/>
          </a:p>
        </p:txBody>
      </p:sp>
    </p:spTree>
    <p:extLst>
      <p:ext uri="{BB962C8B-B14F-4D97-AF65-F5344CB8AC3E}">
        <p14:creationId xmlns:p14="http://schemas.microsoft.com/office/powerpoint/2010/main" val="1028298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15</a:t>
            </a:fld>
            <a:endParaRPr lang="en-US"/>
          </a:p>
        </p:txBody>
      </p:sp>
    </p:spTree>
    <p:extLst>
      <p:ext uri="{BB962C8B-B14F-4D97-AF65-F5344CB8AC3E}">
        <p14:creationId xmlns:p14="http://schemas.microsoft.com/office/powerpoint/2010/main" val="1123509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16</a:t>
            </a:fld>
            <a:endParaRPr lang="en-US"/>
          </a:p>
        </p:txBody>
      </p:sp>
    </p:spTree>
    <p:extLst>
      <p:ext uri="{BB962C8B-B14F-4D97-AF65-F5344CB8AC3E}">
        <p14:creationId xmlns:p14="http://schemas.microsoft.com/office/powerpoint/2010/main" val="3824397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17</a:t>
            </a:fld>
            <a:endParaRPr lang="en-US"/>
          </a:p>
        </p:txBody>
      </p:sp>
    </p:spTree>
    <p:extLst>
      <p:ext uri="{BB962C8B-B14F-4D97-AF65-F5344CB8AC3E}">
        <p14:creationId xmlns:p14="http://schemas.microsoft.com/office/powerpoint/2010/main" val="3735151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18</a:t>
            </a:fld>
            <a:endParaRPr lang="en-US"/>
          </a:p>
        </p:txBody>
      </p:sp>
    </p:spTree>
    <p:extLst>
      <p:ext uri="{BB962C8B-B14F-4D97-AF65-F5344CB8AC3E}">
        <p14:creationId xmlns:p14="http://schemas.microsoft.com/office/powerpoint/2010/main" val="3883095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19</a:t>
            </a:fld>
            <a:endParaRPr lang="en-US"/>
          </a:p>
        </p:txBody>
      </p:sp>
    </p:spTree>
    <p:extLst>
      <p:ext uri="{BB962C8B-B14F-4D97-AF65-F5344CB8AC3E}">
        <p14:creationId xmlns:p14="http://schemas.microsoft.com/office/powerpoint/2010/main" val="2207677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20</a:t>
            </a:fld>
            <a:endParaRPr lang="en-US"/>
          </a:p>
        </p:txBody>
      </p:sp>
    </p:spTree>
    <p:extLst>
      <p:ext uri="{BB962C8B-B14F-4D97-AF65-F5344CB8AC3E}">
        <p14:creationId xmlns:p14="http://schemas.microsoft.com/office/powerpoint/2010/main" val="3348960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3</a:t>
            </a:fld>
            <a:endParaRPr lang="en-US"/>
          </a:p>
        </p:txBody>
      </p:sp>
    </p:spTree>
    <p:extLst>
      <p:ext uri="{BB962C8B-B14F-4D97-AF65-F5344CB8AC3E}">
        <p14:creationId xmlns:p14="http://schemas.microsoft.com/office/powerpoint/2010/main" val="69902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21</a:t>
            </a:fld>
            <a:endParaRPr lang="en-US"/>
          </a:p>
        </p:txBody>
      </p:sp>
    </p:spTree>
    <p:extLst>
      <p:ext uri="{BB962C8B-B14F-4D97-AF65-F5344CB8AC3E}">
        <p14:creationId xmlns:p14="http://schemas.microsoft.com/office/powerpoint/2010/main" val="2671203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22</a:t>
            </a:fld>
            <a:endParaRPr lang="en-US"/>
          </a:p>
        </p:txBody>
      </p:sp>
    </p:spTree>
    <p:extLst>
      <p:ext uri="{BB962C8B-B14F-4D97-AF65-F5344CB8AC3E}">
        <p14:creationId xmlns:p14="http://schemas.microsoft.com/office/powerpoint/2010/main" val="4149826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ACC1BF9-240A-411B-9483-934B015833CA}" type="slidenum">
              <a:rPr lang="en-US" smtClean="0"/>
              <a:t>23</a:t>
            </a:fld>
            <a:endParaRPr lang="en-US"/>
          </a:p>
        </p:txBody>
      </p:sp>
    </p:spTree>
    <p:extLst>
      <p:ext uri="{BB962C8B-B14F-4D97-AF65-F5344CB8AC3E}">
        <p14:creationId xmlns:p14="http://schemas.microsoft.com/office/powerpoint/2010/main" val="2187612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ACC1BF9-240A-411B-9483-934B015833CA}" type="slidenum">
              <a:rPr lang="en-US" smtClean="0"/>
              <a:t>24</a:t>
            </a:fld>
            <a:endParaRPr lang="en-US"/>
          </a:p>
        </p:txBody>
      </p:sp>
    </p:spTree>
    <p:extLst>
      <p:ext uri="{BB962C8B-B14F-4D97-AF65-F5344CB8AC3E}">
        <p14:creationId xmlns:p14="http://schemas.microsoft.com/office/powerpoint/2010/main" val="1159830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25</a:t>
            </a:fld>
            <a:endParaRPr lang="en-US"/>
          </a:p>
        </p:txBody>
      </p:sp>
    </p:spTree>
    <p:extLst>
      <p:ext uri="{BB962C8B-B14F-4D97-AF65-F5344CB8AC3E}">
        <p14:creationId xmlns:p14="http://schemas.microsoft.com/office/powerpoint/2010/main" val="2900895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26</a:t>
            </a:fld>
            <a:endParaRPr lang="en-US"/>
          </a:p>
        </p:txBody>
      </p:sp>
    </p:spTree>
    <p:extLst>
      <p:ext uri="{BB962C8B-B14F-4D97-AF65-F5344CB8AC3E}">
        <p14:creationId xmlns:p14="http://schemas.microsoft.com/office/powerpoint/2010/main" val="3783756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27</a:t>
            </a:fld>
            <a:endParaRPr lang="en-US"/>
          </a:p>
        </p:txBody>
      </p:sp>
    </p:spTree>
    <p:extLst>
      <p:ext uri="{BB962C8B-B14F-4D97-AF65-F5344CB8AC3E}">
        <p14:creationId xmlns:p14="http://schemas.microsoft.com/office/powerpoint/2010/main" val="3488762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28</a:t>
            </a:fld>
            <a:endParaRPr lang="en-US"/>
          </a:p>
        </p:txBody>
      </p:sp>
    </p:spTree>
    <p:extLst>
      <p:ext uri="{BB962C8B-B14F-4D97-AF65-F5344CB8AC3E}">
        <p14:creationId xmlns:p14="http://schemas.microsoft.com/office/powerpoint/2010/main" val="3426043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29</a:t>
            </a:fld>
            <a:endParaRPr lang="en-US"/>
          </a:p>
        </p:txBody>
      </p:sp>
    </p:spTree>
    <p:extLst>
      <p:ext uri="{BB962C8B-B14F-4D97-AF65-F5344CB8AC3E}">
        <p14:creationId xmlns:p14="http://schemas.microsoft.com/office/powerpoint/2010/main" val="4268685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30</a:t>
            </a:fld>
            <a:endParaRPr lang="en-US"/>
          </a:p>
        </p:txBody>
      </p:sp>
    </p:spTree>
    <p:extLst>
      <p:ext uri="{BB962C8B-B14F-4D97-AF65-F5344CB8AC3E}">
        <p14:creationId xmlns:p14="http://schemas.microsoft.com/office/powerpoint/2010/main" val="244555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r>
              <a:rPr lang="en-US" dirty="0" err="1"/>
              <a:t>đau</a:t>
            </a:r>
            <a:r>
              <a:rPr lang="en-US" dirty="0"/>
              <a:t> </a:t>
            </a:r>
            <a:r>
              <a:rPr lang="en-US" dirty="0" err="1"/>
              <a:t>bụng</a:t>
            </a:r>
            <a:r>
              <a:rPr lang="en-US" dirty="0"/>
              <a:t> </a:t>
            </a:r>
            <a:r>
              <a:rPr lang="en-US" dirty="0" err="1"/>
              <a:t>dữ</a:t>
            </a:r>
            <a:r>
              <a:rPr lang="en-US" dirty="0"/>
              <a:t> </a:t>
            </a:r>
            <a:r>
              <a:rPr lang="en-US" dirty="0" err="1"/>
              <a:t>dội</a:t>
            </a:r>
            <a:r>
              <a:rPr lang="en-US" dirty="0"/>
              <a:t> </a:t>
            </a:r>
            <a:r>
              <a:rPr lang="en-US" dirty="0" err="1"/>
              <a:t>giơ</a:t>
            </a:r>
            <a:r>
              <a:rPr lang="en-US" dirty="0"/>
              <a:t> </a:t>
            </a:r>
            <a:r>
              <a:rPr lang="en-US" dirty="0" err="1"/>
              <a:t>thứ</a:t>
            </a:r>
            <a:r>
              <a:rPr lang="en-US" dirty="0"/>
              <a:t> 4: </a:t>
            </a:r>
            <a:r>
              <a:rPr lang="en-US" dirty="0" err="1"/>
              <a:t>chưa</a:t>
            </a:r>
            <a:r>
              <a:rPr lang="en-US" dirty="0"/>
              <a:t> </a:t>
            </a:r>
            <a:r>
              <a:rPr lang="en-US" dirty="0" err="1"/>
              <a:t>loại</a:t>
            </a:r>
            <a:r>
              <a:rPr lang="en-US" dirty="0"/>
              <a:t> </a:t>
            </a:r>
            <a:r>
              <a:rPr lang="en-US" dirty="0" err="1"/>
              <a:t>trừ</a:t>
            </a:r>
            <a:r>
              <a:rPr lang="en-US" dirty="0"/>
              <a:t> </a:t>
            </a:r>
            <a:r>
              <a:rPr lang="en-US" dirty="0" err="1"/>
              <a:t>thủng</a:t>
            </a:r>
            <a:r>
              <a:rPr lang="en-US" dirty="0"/>
              <a:t> </a:t>
            </a:r>
            <a:r>
              <a:rPr lang="en-US" dirty="0" err="1"/>
              <a:t>tạng</a:t>
            </a:r>
            <a:r>
              <a:rPr lang="en-US" dirty="0"/>
              <a:t> </a:t>
            </a:r>
            <a:r>
              <a:rPr lang="en-US" dirty="0" err="1"/>
              <a:t>rỗng</a:t>
            </a:r>
            <a:r>
              <a:rPr lang="en-US" dirty="0"/>
              <a:t> </a:t>
            </a:r>
            <a:r>
              <a:rPr lang="en-US" dirty="0" err="1"/>
              <a:t>không</a:t>
            </a:r>
            <a:r>
              <a:rPr lang="en-US" dirty="0"/>
              <a:t> </a:t>
            </a:r>
            <a:r>
              <a:rPr lang="en-US" dirty="0" err="1"/>
              <a:t>đc</a:t>
            </a:r>
            <a:r>
              <a:rPr lang="en-US" dirty="0"/>
              <a:t> </a:t>
            </a:r>
            <a:r>
              <a:rPr lang="en-US" dirty="0" err="1"/>
              <a:t>làm</a:t>
            </a:r>
            <a:r>
              <a:rPr lang="en-US" dirty="0"/>
              <a:t> </a:t>
            </a:r>
            <a:r>
              <a:rPr lang="en-US" dirty="0" err="1"/>
              <a:t>nội</a:t>
            </a:r>
            <a:r>
              <a:rPr lang="en-US" dirty="0"/>
              <a:t> soi (</a:t>
            </a:r>
            <a:r>
              <a:rPr lang="en-US" dirty="0" err="1"/>
              <a:t>Cẩn</a:t>
            </a:r>
            <a:r>
              <a:rPr lang="en-US" dirty="0"/>
              <a:t> </a:t>
            </a:r>
            <a:r>
              <a:rPr lang="en-US" dirty="0" err="1"/>
              <a:t>thận</a:t>
            </a:r>
            <a:r>
              <a:rPr lang="en-US" dirty="0"/>
              <a:t>)</a:t>
            </a:r>
          </a:p>
        </p:txBody>
      </p:sp>
      <p:sp>
        <p:nvSpPr>
          <p:cNvPr id="4" name="Slide Number Placeholder 3"/>
          <p:cNvSpPr>
            <a:spLocks noGrp="1"/>
          </p:cNvSpPr>
          <p:nvPr>
            <p:ph type="sldNum" sz="quarter" idx="5"/>
          </p:nvPr>
        </p:nvSpPr>
        <p:spPr/>
        <p:txBody>
          <a:bodyPr/>
          <a:lstStyle/>
          <a:p>
            <a:fld id="{BACC1BF9-240A-411B-9483-934B015833CA}" type="slidenum">
              <a:rPr lang="en-US" smtClean="0"/>
              <a:t>4</a:t>
            </a:fld>
            <a:endParaRPr lang="en-US"/>
          </a:p>
        </p:txBody>
      </p:sp>
    </p:spTree>
    <p:extLst>
      <p:ext uri="{BB962C8B-B14F-4D97-AF65-F5344CB8AC3E}">
        <p14:creationId xmlns:p14="http://schemas.microsoft.com/office/powerpoint/2010/main" val="3339952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31</a:t>
            </a:fld>
            <a:endParaRPr lang="en-US"/>
          </a:p>
        </p:txBody>
      </p:sp>
    </p:spTree>
    <p:extLst>
      <p:ext uri="{BB962C8B-B14F-4D97-AF65-F5344CB8AC3E}">
        <p14:creationId xmlns:p14="http://schemas.microsoft.com/office/powerpoint/2010/main" val="3453080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32</a:t>
            </a:fld>
            <a:endParaRPr lang="en-US"/>
          </a:p>
        </p:txBody>
      </p:sp>
    </p:spTree>
    <p:extLst>
      <p:ext uri="{BB962C8B-B14F-4D97-AF65-F5344CB8AC3E}">
        <p14:creationId xmlns:p14="http://schemas.microsoft.com/office/powerpoint/2010/main" val="3728684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33</a:t>
            </a:fld>
            <a:endParaRPr lang="en-US"/>
          </a:p>
        </p:txBody>
      </p:sp>
    </p:spTree>
    <p:extLst>
      <p:ext uri="{BB962C8B-B14F-4D97-AF65-F5344CB8AC3E}">
        <p14:creationId xmlns:p14="http://schemas.microsoft.com/office/powerpoint/2010/main" val="2601533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34</a:t>
            </a:fld>
            <a:endParaRPr lang="en-US"/>
          </a:p>
        </p:txBody>
      </p:sp>
    </p:spTree>
    <p:extLst>
      <p:ext uri="{BB962C8B-B14F-4D97-AF65-F5344CB8AC3E}">
        <p14:creationId xmlns:p14="http://schemas.microsoft.com/office/powerpoint/2010/main" val="400681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35</a:t>
            </a:fld>
            <a:endParaRPr lang="en-US"/>
          </a:p>
        </p:txBody>
      </p:sp>
    </p:spTree>
    <p:extLst>
      <p:ext uri="{BB962C8B-B14F-4D97-AF65-F5344CB8AC3E}">
        <p14:creationId xmlns:p14="http://schemas.microsoft.com/office/powerpoint/2010/main" val="454931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36</a:t>
            </a:fld>
            <a:endParaRPr lang="en-US"/>
          </a:p>
        </p:txBody>
      </p:sp>
    </p:spTree>
    <p:extLst>
      <p:ext uri="{BB962C8B-B14F-4D97-AF65-F5344CB8AC3E}">
        <p14:creationId xmlns:p14="http://schemas.microsoft.com/office/powerpoint/2010/main" val="2390084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ACC1BF9-240A-411B-9483-934B015833CA}" type="slidenum">
              <a:rPr lang="en-US" smtClean="0"/>
              <a:t>37</a:t>
            </a:fld>
            <a:endParaRPr lang="en-US"/>
          </a:p>
        </p:txBody>
      </p:sp>
    </p:spTree>
    <p:extLst>
      <p:ext uri="{BB962C8B-B14F-4D97-AF65-F5344CB8AC3E}">
        <p14:creationId xmlns:p14="http://schemas.microsoft.com/office/powerpoint/2010/main" val="876616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38</a:t>
            </a:fld>
            <a:endParaRPr lang="en-US"/>
          </a:p>
        </p:txBody>
      </p:sp>
    </p:spTree>
    <p:extLst>
      <p:ext uri="{BB962C8B-B14F-4D97-AF65-F5344CB8AC3E}">
        <p14:creationId xmlns:p14="http://schemas.microsoft.com/office/powerpoint/2010/main" val="879890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39</a:t>
            </a:fld>
            <a:endParaRPr lang="en-US"/>
          </a:p>
        </p:txBody>
      </p:sp>
    </p:spTree>
    <p:extLst>
      <p:ext uri="{BB962C8B-B14F-4D97-AF65-F5344CB8AC3E}">
        <p14:creationId xmlns:p14="http://schemas.microsoft.com/office/powerpoint/2010/main" val="2846957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40</a:t>
            </a:fld>
            <a:endParaRPr lang="en-US"/>
          </a:p>
        </p:txBody>
      </p:sp>
    </p:spTree>
    <p:extLst>
      <p:ext uri="{BB962C8B-B14F-4D97-AF65-F5344CB8AC3E}">
        <p14:creationId xmlns:p14="http://schemas.microsoft.com/office/powerpoint/2010/main" val="1855444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5</a:t>
            </a:fld>
            <a:endParaRPr lang="en-US"/>
          </a:p>
        </p:txBody>
      </p:sp>
    </p:spTree>
    <p:extLst>
      <p:ext uri="{BB962C8B-B14F-4D97-AF65-F5344CB8AC3E}">
        <p14:creationId xmlns:p14="http://schemas.microsoft.com/office/powerpoint/2010/main" val="20345618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41</a:t>
            </a:fld>
            <a:endParaRPr lang="en-US"/>
          </a:p>
        </p:txBody>
      </p:sp>
    </p:spTree>
    <p:extLst>
      <p:ext uri="{BB962C8B-B14F-4D97-AF65-F5344CB8AC3E}">
        <p14:creationId xmlns:p14="http://schemas.microsoft.com/office/powerpoint/2010/main" val="2906227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42</a:t>
            </a:fld>
            <a:endParaRPr lang="en-US"/>
          </a:p>
        </p:txBody>
      </p:sp>
    </p:spTree>
    <p:extLst>
      <p:ext uri="{BB962C8B-B14F-4D97-AF65-F5344CB8AC3E}">
        <p14:creationId xmlns:p14="http://schemas.microsoft.com/office/powerpoint/2010/main" val="688848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43</a:t>
            </a:fld>
            <a:endParaRPr lang="en-US"/>
          </a:p>
        </p:txBody>
      </p:sp>
    </p:spTree>
    <p:extLst>
      <p:ext uri="{BB962C8B-B14F-4D97-AF65-F5344CB8AC3E}">
        <p14:creationId xmlns:p14="http://schemas.microsoft.com/office/powerpoint/2010/main" val="4264799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44</a:t>
            </a:fld>
            <a:endParaRPr lang="en-US"/>
          </a:p>
        </p:txBody>
      </p:sp>
    </p:spTree>
    <p:extLst>
      <p:ext uri="{BB962C8B-B14F-4D97-AF65-F5344CB8AC3E}">
        <p14:creationId xmlns:p14="http://schemas.microsoft.com/office/powerpoint/2010/main" val="21360163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45</a:t>
            </a:fld>
            <a:endParaRPr lang="en-US"/>
          </a:p>
        </p:txBody>
      </p:sp>
    </p:spTree>
    <p:extLst>
      <p:ext uri="{BB962C8B-B14F-4D97-AF65-F5344CB8AC3E}">
        <p14:creationId xmlns:p14="http://schemas.microsoft.com/office/powerpoint/2010/main" val="3089765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46</a:t>
            </a:fld>
            <a:endParaRPr lang="en-US"/>
          </a:p>
        </p:txBody>
      </p:sp>
    </p:spTree>
    <p:extLst>
      <p:ext uri="{BB962C8B-B14F-4D97-AF65-F5344CB8AC3E}">
        <p14:creationId xmlns:p14="http://schemas.microsoft.com/office/powerpoint/2010/main" val="601352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47</a:t>
            </a:fld>
            <a:endParaRPr lang="en-US"/>
          </a:p>
        </p:txBody>
      </p:sp>
    </p:spTree>
    <p:extLst>
      <p:ext uri="{BB962C8B-B14F-4D97-AF65-F5344CB8AC3E}">
        <p14:creationId xmlns:p14="http://schemas.microsoft.com/office/powerpoint/2010/main" val="1274697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48</a:t>
            </a:fld>
            <a:endParaRPr lang="en-US"/>
          </a:p>
        </p:txBody>
      </p:sp>
    </p:spTree>
    <p:extLst>
      <p:ext uri="{BB962C8B-B14F-4D97-AF65-F5344CB8AC3E}">
        <p14:creationId xmlns:p14="http://schemas.microsoft.com/office/powerpoint/2010/main" val="2020424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ACC1BF9-240A-411B-9483-934B015833CA}" type="slidenum">
              <a:rPr lang="en-US" smtClean="0"/>
              <a:t>49</a:t>
            </a:fld>
            <a:endParaRPr lang="en-US"/>
          </a:p>
        </p:txBody>
      </p:sp>
    </p:spTree>
    <p:extLst>
      <p:ext uri="{BB962C8B-B14F-4D97-AF65-F5344CB8AC3E}">
        <p14:creationId xmlns:p14="http://schemas.microsoft.com/office/powerpoint/2010/main" val="2942195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50</a:t>
            </a:fld>
            <a:endParaRPr lang="en-US"/>
          </a:p>
        </p:txBody>
      </p:sp>
    </p:spTree>
    <p:extLst>
      <p:ext uri="{BB962C8B-B14F-4D97-AF65-F5344CB8AC3E}">
        <p14:creationId xmlns:p14="http://schemas.microsoft.com/office/powerpoint/2010/main" val="575611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6</a:t>
            </a:fld>
            <a:endParaRPr lang="en-US"/>
          </a:p>
        </p:txBody>
      </p:sp>
    </p:spTree>
    <p:extLst>
      <p:ext uri="{BB962C8B-B14F-4D97-AF65-F5344CB8AC3E}">
        <p14:creationId xmlns:p14="http://schemas.microsoft.com/office/powerpoint/2010/main" val="1366990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51</a:t>
            </a:fld>
            <a:endParaRPr lang="en-US"/>
          </a:p>
        </p:txBody>
      </p:sp>
    </p:spTree>
    <p:extLst>
      <p:ext uri="{BB962C8B-B14F-4D97-AF65-F5344CB8AC3E}">
        <p14:creationId xmlns:p14="http://schemas.microsoft.com/office/powerpoint/2010/main" val="32841266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52</a:t>
            </a:fld>
            <a:endParaRPr lang="en-US"/>
          </a:p>
        </p:txBody>
      </p:sp>
    </p:spTree>
    <p:extLst>
      <p:ext uri="{BB962C8B-B14F-4D97-AF65-F5344CB8AC3E}">
        <p14:creationId xmlns:p14="http://schemas.microsoft.com/office/powerpoint/2010/main" val="2389360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53</a:t>
            </a:fld>
            <a:endParaRPr lang="en-US"/>
          </a:p>
        </p:txBody>
      </p:sp>
    </p:spTree>
    <p:extLst>
      <p:ext uri="{BB962C8B-B14F-4D97-AF65-F5344CB8AC3E}">
        <p14:creationId xmlns:p14="http://schemas.microsoft.com/office/powerpoint/2010/main" val="2442972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54</a:t>
            </a:fld>
            <a:endParaRPr lang="en-US"/>
          </a:p>
        </p:txBody>
      </p:sp>
    </p:spTree>
    <p:extLst>
      <p:ext uri="{BB962C8B-B14F-4D97-AF65-F5344CB8AC3E}">
        <p14:creationId xmlns:p14="http://schemas.microsoft.com/office/powerpoint/2010/main" val="2577552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55</a:t>
            </a:fld>
            <a:endParaRPr lang="en-US"/>
          </a:p>
        </p:txBody>
      </p:sp>
    </p:spTree>
    <p:extLst>
      <p:ext uri="{BB962C8B-B14F-4D97-AF65-F5344CB8AC3E}">
        <p14:creationId xmlns:p14="http://schemas.microsoft.com/office/powerpoint/2010/main" val="2600477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7E, 8D</a:t>
            </a:r>
          </a:p>
        </p:txBody>
      </p:sp>
      <p:sp>
        <p:nvSpPr>
          <p:cNvPr id="4" name="Slide Number Placeholder 3"/>
          <p:cNvSpPr>
            <a:spLocks noGrp="1"/>
          </p:cNvSpPr>
          <p:nvPr>
            <p:ph type="sldNum" sz="quarter" idx="5"/>
          </p:nvPr>
        </p:nvSpPr>
        <p:spPr/>
        <p:txBody>
          <a:bodyPr/>
          <a:lstStyle/>
          <a:p>
            <a:fld id="{BACC1BF9-240A-411B-9483-934B015833CA}" type="slidenum">
              <a:rPr lang="en-US" smtClean="0"/>
              <a:t>56</a:t>
            </a:fld>
            <a:endParaRPr lang="en-US"/>
          </a:p>
        </p:txBody>
      </p:sp>
    </p:spTree>
    <p:extLst>
      <p:ext uri="{BB962C8B-B14F-4D97-AF65-F5344CB8AC3E}">
        <p14:creationId xmlns:p14="http://schemas.microsoft.com/office/powerpoint/2010/main" val="4161140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ACC1BF9-240A-411B-9483-934B015833CA}" type="slidenum">
              <a:rPr lang="en-US" smtClean="0"/>
              <a:t>57</a:t>
            </a:fld>
            <a:endParaRPr lang="en-US"/>
          </a:p>
        </p:txBody>
      </p:sp>
    </p:spTree>
    <p:extLst>
      <p:ext uri="{BB962C8B-B14F-4D97-AF65-F5344CB8AC3E}">
        <p14:creationId xmlns:p14="http://schemas.microsoft.com/office/powerpoint/2010/main" val="3119034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58</a:t>
            </a:fld>
            <a:endParaRPr lang="en-US"/>
          </a:p>
        </p:txBody>
      </p:sp>
    </p:spTree>
    <p:extLst>
      <p:ext uri="{BB962C8B-B14F-4D97-AF65-F5344CB8AC3E}">
        <p14:creationId xmlns:p14="http://schemas.microsoft.com/office/powerpoint/2010/main" val="20034020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ACC1BF9-240A-411B-9483-934B015833CA}" type="slidenum">
              <a:rPr lang="en-US" smtClean="0"/>
              <a:t>59</a:t>
            </a:fld>
            <a:endParaRPr lang="en-US"/>
          </a:p>
        </p:txBody>
      </p:sp>
    </p:spTree>
    <p:extLst>
      <p:ext uri="{BB962C8B-B14F-4D97-AF65-F5344CB8AC3E}">
        <p14:creationId xmlns:p14="http://schemas.microsoft.com/office/powerpoint/2010/main" val="6728416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60</a:t>
            </a:fld>
            <a:endParaRPr lang="en-US"/>
          </a:p>
        </p:txBody>
      </p:sp>
    </p:spTree>
    <p:extLst>
      <p:ext uri="{BB962C8B-B14F-4D97-AF65-F5344CB8AC3E}">
        <p14:creationId xmlns:p14="http://schemas.microsoft.com/office/powerpoint/2010/main" val="2087811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7</a:t>
            </a:fld>
            <a:endParaRPr lang="en-US"/>
          </a:p>
        </p:txBody>
      </p:sp>
    </p:spTree>
    <p:extLst>
      <p:ext uri="{BB962C8B-B14F-4D97-AF65-F5344CB8AC3E}">
        <p14:creationId xmlns:p14="http://schemas.microsoft.com/office/powerpoint/2010/main" val="31584676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61</a:t>
            </a:fld>
            <a:endParaRPr lang="en-US"/>
          </a:p>
        </p:txBody>
      </p:sp>
    </p:spTree>
    <p:extLst>
      <p:ext uri="{BB962C8B-B14F-4D97-AF65-F5344CB8AC3E}">
        <p14:creationId xmlns:p14="http://schemas.microsoft.com/office/powerpoint/2010/main" val="2616342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62</a:t>
            </a:fld>
            <a:endParaRPr lang="en-US"/>
          </a:p>
        </p:txBody>
      </p:sp>
    </p:spTree>
    <p:extLst>
      <p:ext uri="{BB962C8B-B14F-4D97-AF65-F5344CB8AC3E}">
        <p14:creationId xmlns:p14="http://schemas.microsoft.com/office/powerpoint/2010/main" val="39826555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63</a:t>
            </a:fld>
            <a:endParaRPr lang="en-US"/>
          </a:p>
        </p:txBody>
      </p:sp>
    </p:spTree>
    <p:extLst>
      <p:ext uri="{BB962C8B-B14F-4D97-AF65-F5344CB8AC3E}">
        <p14:creationId xmlns:p14="http://schemas.microsoft.com/office/powerpoint/2010/main" val="8871322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64</a:t>
            </a:fld>
            <a:endParaRPr lang="en-US"/>
          </a:p>
        </p:txBody>
      </p:sp>
    </p:spTree>
    <p:extLst>
      <p:ext uri="{BB962C8B-B14F-4D97-AF65-F5344CB8AC3E}">
        <p14:creationId xmlns:p14="http://schemas.microsoft.com/office/powerpoint/2010/main" val="3861340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65</a:t>
            </a:fld>
            <a:endParaRPr lang="en-US"/>
          </a:p>
        </p:txBody>
      </p:sp>
    </p:spTree>
    <p:extLst>
      <p:ext uri="{BB962C8B-B14F-4D97-AF65-F5344CB8AC3E}">
        <p14:creationId xmlns:p14="http://schemas.microsoft.com/office/powerpoint/2010/main" val="39681166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66</a:t>
            </a:fld>
            <a:endParaRPr lang="en-US"/>
          </a:p>
        </p:txBody>
      </p:sp>
    </p:spTree>
    <p:extLst>
      <p:ext uri="{BB962C8B-B14F-4D97-AF65-F5344CB8AC3E}">
        <p14:creationId xmlns:p14="http://schemas.microsoft.com/office/powerpoint/2010/main" val="2280130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67</a:t>
            </a:fld>
            <a:endParaRPr lang="en-US"/>
          </a:p>
        </p:txBody>
      </p:sp>
    </p:spTree>
    <p:extLst>
      <p:ext uri="{BB962C8B-B14F-4D97-AF65-F5344CB8AC3E}">
        <p14:creationId xmlns:p14="http://schemas.microsoft.com/office/powerpoint/2010/main" val="24174087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68</a:t>
            </a:fld>
            <a:endParaRPr lang="en-US"/>
          </a:p>
        </p:txBody>
      </p:sp>
    </p:spTree>
    <p:extLst>
      <p:ext uri="{BB962C8B-B14F-4D97-AF65-F5344CB8AC3E}">
        <p14:creationId xmlns:p14="http://schemas.microsoft.com/office/powerpoint/2010/main" val="2202934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69</a:t>
            </a:fld>
            <a:endParaRPr lang="en-US"/>
          </a:p>
        </p:txBody>
      </p:sp>
    </p:spTree>
    <p:extLst>
      <p:ext uri="{BB962C8B-B14F-4D97-AF65-F5344CB8AC3E}">
        <p14:creationId xmlns:p14="http://schemas.microsoft.com/office/powerpoint/2010/main" val="1530513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70</a:t>
            </a:fld>
            <a:endParaRPr lang="en-US"/>
          </a:p>
        </p:txBody>
      </p:sp>
    </p:spTree>
    <p:extLst>
      <p:ext uri="{BB962C8B-B14F-4D97-AF65-F5344CB8AC3E}">
        <p14:creationId xmlns:p14="http://schemas.microsoft.com/office/powerpoint/2010/main" val="214702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8</a:t>
            </a:fld>
            <a:endParaRPr lang="en-US"/>
          </a:p>
        </p:txBody>
      </p:sp>
    </p:spTree>
    <p:extLst>
      <p:ext uri="{BB962C8B-B14F-4D97-AF65-F5344CB8AC3E}">
        <p14:creationId xmlns:p14="http://schemas.microsoft.com/office/powerpoint/2010/main" val="31909901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71</a:t>
            </a:fld>
            <a:endParaRPr lang="en-US"/>
          </a:p>
        </p:txBody>
      </p:sp>
    </p:spTree>
    <p:extLst>
      <p:ext uri="{BB962C8B-B14F-4D97-AF65-F5344CB8AC3E}">
        <p14:creationId xmlns:p14="http://schemas.microsoft.com/office/powerpoint/2010/main" val="18863960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BACC1BF9-240A-411B-9483-934B015833CA}" type="slidenum">
              <a:rPr lang="en-US" smtClean="0"/>
              <a:t>72</a:t>
            </a:fld>
            <a:endParaRPr lang="en-US"/>
          </a:p>
        </p:txBody>
      </p:sp>
    </p:spTree>
    <p:extLst>
      <p:ext uri="{BB962C8B-B14F-4D97-AF65-F5344CB8AC3E}">
        <p14:creationId xmlns:p14="http://schemas.microsoft.com/office/powerpoint/2010/main" val="5755836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73</a:t>
            </a:fld>
            <a:endParaRPr lang="en-US"/>
          </a:p>
        </p:txBody>
      </p:sp>
    </p:spTree>
    <p:extLst>
      <p:ext uri="{BB962C8B-B14F-4D97-AF65-F5344CB8AC3E}">
        <p14:creationId xmlns:p14="http://schemas.microsoft.com/office/powerpoint/2010/main" val="25301722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74</a:t>
            </a:fld>
            <a:endParaRPr lang="en-US"/>
          </a:p>
        </p:txBody>
      </p:sp>
    </p:spTree>
    <p:extLst>
      <p:ext uri="{BB962C8B-B14F-4D97-AF65-F5344CB8AC3E}">
        <p14:creationId xmlns:p14="http://schemas.microsoft.com/office/powerpoint/2010/main" val="16453725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ACC1BF9-240A-411B-9483-934B015833CA}" type="slidenum">
              <a:rPr lang="en-US" smtClean="0"/>
              <a:t>75</a:t>
            </a:fld>
            <a:endParaRPr lang="en-US"/>
          </a:p>
        </p:txBody>
      </p:sp>
    </p:spTree>
    <p:extLst>
      <p:ext uri="{BB962C8B-B14F-4D97-AF65-F5344CB8AC3E}">
        <p14:creationId xmlns:p14="http://schemas.microsoft.com/office/powerpoint/2010/main" val="7683578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r>
              <a:rPr lang="en-US" dirty="0" err="1"/>
              <a:t>Siêu</a:t>
            </a:r>
            <a:r>
              <a:rPr lang="en-US" dirty="0"/>
              <a:t> </a:t>
            </a:r>
            <a:r>
              <a:rPr lang="en-US" dirty="0" err="1"/>
              <a:t>âm</a:t>
            </a:r>
            <a:r>
              <a:rPr lang="en-US" dirty="0"/>
              <a:t> Doppler </a:t>
            </a:r>
            <a:r>
              <a:rPr lang="en-US" dirty="0" err="1"/>
              <a:t>mạch</a:t>
            </a:r>
            <a:r>
              <a:rPr lang="en-US" dirty="0"/>
              <a:t> </a:t>
            </a:r>
            <a:r>
              <a:rPr lang="en-US" dirty="0" err="1"/>
              <a:t>máu</a:t>
            </a:r>
            <a:endParaRPr lang="en-US" dirty="0"/>
          </a:p>
        </p:txBody>
      </p:sp>
      <p:sp>
        <p:nvSpPr>
          <p:cNvPr id="4" name="Slide Number Placeholder 3"/>
          <p:cNvSpPr>
            <a:spLocks noGrp="1"/>
          </p:cNvSpPr>
          <p:nvPr>
            <p:ph type="sldNum" sz="quarter" idx="5"/>
          </p:nvPr>
        </p:nvSpPr>
        <p:spPr/>
        <p:txBody>
          <a:bodyPr/>
          <a:lstStyle/>
          <a:p>
            <a:fld id="{BACC1BF9-240A-411B-9483-934B015833CA}" type="slidenum">
              <a:rPr lang="en-US" smtClean="0"/>
              <a:t>76</a:t>
            </a:fld>
            <a:endParaRPr lang="en-US"/>
          </a:p>
        </p:txBody>
      </p:sp>
    </p:spTree>
    <p:extLst>
      <p:ext uri="{BB962C8B-B14F-4D97-AF65-F5344CB8AC3E}">
        <p14:creationId xmlns:p14="http://schemas.microsoft.com/office/powerpoint/2010/main" val="23794522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ACC1BF9-240A-411B-9483-934B015833CA}" type="slidenum">
              <a:rPr lang="en-US" smtClean="0"/>
              <a:t>77</a:t>
            </a:fld>
            <a:endParaRPr lang="en-US"/>
          </a:p>
        </p:txBody>
      </p:sp>
    </p:spTree>
    <p:extLst>
      <p:ext uri="{BB962C8B-B14F-4D97-AF65-F5344CB8AC3E}">
        <p14:creationId xmlns:p14="http://schemas.microsoft.com/office/powerpoint/2010/main" val="24779018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B</a:t>
            </a:r>
          </a:p>
        </p:txBody>
      </p:sp>
      <p:sp>
        <p:nvSpPr>
          <p:cNvPr id="4" name="Slide Number Placeholder 3"/>
          <p:cNvSpPr>
            <a:spLocks noGrp="1"/>
          </p:cNvSpPr>
          <p:nvPr>
            <p:ph type="sldNum" sz="quarter" idx="5"/>
          </p:nvPr>
        </p:nvSpPr>
        <p:spPr/>
        <p:txBody>
          <a:bodyPr/>
          <a:lstStyle/>
          <a:p>
            <a:fld id="{BACC1BF9-240A-411B-9483-934B015833CA}" type="slidenum">
              <a:rPr lang="en-US" smtClean="0"/>
              <a:t>78</a:t>
            </a:fld>
            <a:endParaRPr lang="en-US"/>
          </a:p>
        </p:txBody>
      </p:sp>
    </p:spTree>
    <p:extLst>
      <p:ext uri="{BB962C8B-B14F-4D97-AF65-F5344CB8AC3E}">
        <p14:creationId xmlns:p14="http://schemas.microsoft.com/office/powerpoint/2010/main" val="39438966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E,B</a:t>
            </a:r>
          </a:p>
        </p:txBody>
      </p:sp>
      <p:sp>
        <p:nvSpPr>
          <p:cNvPr id="4" name="Slide Number Placeholder 3"/>
          <p:cNvSpPr>
            <a:spLocks noGrp="1"/>
          </p:cNvSpPr>
          <p:nvPr>
            <p:ph type="sldNum" sz="quarter" idx="5"/>
          </p:nvPr>
        </p:nvSpPr>
        <p:spPr/>
        <p:txBody>
          <a:bodyPr/>
          <a:lstStyle/>
          <a:p>
            <a:fld id="{BACC1BF9-240A-411B-9483-934B015833CA}" type="slidenum">
              <a:rPr lang="en-US" smtClean="0"/>
              <a:t>79</a:t>
            </a:fld>
            <a:endParaRPr lang="en-US"/>
          </a:p>
        </p:txBody>
      </p:sp>
    </p:spTree>
    <p:extLst>
      <p:ext uri="{BB962C8B-B14F-4D97-AF65-F5344CB8AC3E}">
        <p14:creationId xmlns:p14="http://schemas.microsoft.com/office/powerpoint/2010/main" val="36404941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80</a:t>
            </a:fld>
            <a:endParaRPr lang="en-US"/>
          </a:p>
        </p:txBody>
      </p:sp>
    </p:spTree>
    <p:extLst>
      <p:ext uri="{BB962C8B-B14F-4D97-AF65-F5344CB8AC3E}">
        <p14:creationId xmlns:p14="http://schemas.microsoft.com/office/powerpoint/2010/main" val="169658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BACC1BF9-240A-411B-9483-934B015833CA}" type="slidenum">
              <a:rPr lang="en-US" smtClean="0"/>
              <a:t>9</a:t>
            </a:fld>
            <a:endParaRPr lang="en-US"/>
          </a:p>
        </p:txBody>
      </p:sp>
    </p:spTree>
    <p:extLst>
      <p:ext uri="{BB962C8B-B14F-4D97-AF65-F5344CB8AC3E}">
        <p14:creationId xmlns:p14="http://schemas.microsoft.com/office/powerpoint/2010/main" val="7391647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a:t>
            </a:r>
          </a:p>
        </p:txBody>
      </p:sp>
      <p:sp>
        <p:nvSpPr>
          <p:cNvPr id="4" name="Slide Number Placeholder 3"/>
          <p:cNvSpPr>
            <a:spLocks noGrp="1"/>
          </p:cNvSpPr>
          <p:nvPr>
            <p:ph type="sldNum" sz="quarter" idx="5"/>
          </p:nvPr>
        </p:nvSpPr>
        <p:spPr/>
        <p:txBody>
          <a:bodyPr/>
          <a:lstStyle/>
          <a:p>
            <a:fld id="{BACC1BF9-240A-411B-9483-934B015833CA}" type="slidenum">
              <a:rPr lang="en-US" smtClean="0"/>
              <a:t>81</a:t>
            </a:fld>
            <a:endParaRPr lang="en-US"/>
          </a:p>
        </p:txBody>
      </p:sp>
    </p:spTree>
    <p:extLst>
      <p:ext uri="{BB962C8B-B14F-4D97-AF65-F5344CB8AC3E}">
        <p14:creationId xmlns:p14="http://schemas.microsoft.com/office/powerpoint/2010/main" val="13466966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E,b</a:t>
            </a:r>
            <a:endParaRPr lang="en-US" dirty="0"/>
          </a:p>
        </p:txBody>
      </p:sp>
      <p:sp>
        <p:nvSpPr>
          <p:cNvPr id="4" name="Slide Number Placeholder 3"/>
          <p:cNvSpPr>
            <a:spLocks noGrp="1"/>
          </p:cNvSpPr>
          <p:nvPr>
            <p:ph type="sldNum" sz="quarter" idx="5"/>
          </p:nvPr>
        </p:nvSpPr>
        <p:spPr/>
        <p:txBody>
          <a:bodyPr/>
          <a:lstStyle/>
          <a:p>
            <a:fld id="{BACC1BF9-240A-411B-9483-934B015833CA}" type="slidenum">
              <a:rPr lang="en-US" smtClean="0"/>
              <a:t>84</a:t>
            </a:fld>
            <a:endParaRPr lang="en-US"/>
          </a:p>
        </p:txBody>
      </p:sp>
    </p:spTree>
    <p:extLst>
      <p:ext uri="{BB962C8B-B14F-4D97-AF65-F5344CB8AC3E}">
        <p14:creationId xmlns:p14="http://schemas.microsoft.com/office/powerpoint/2010/main" val="7034332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ACC1BF9-240A-411B-9483-934B015833CA}" type="slidenum">
              <a:rPr lang="en-US" smtClean="0"/>
              <a:t>85</a:t>
            </a:fld>
            <a:endParaRPr lang="en-US"/>
          </a:p>
        </p:txBody>
      </p:sp>
    </p:spTree>
    <p:extLst>
      <p:ext uri="{BB962C8B-B14F-4D97-AF65-F5344CB8AC3E}">
        <p14:creationId xmlns:p14="http://schemas.microsoft.com/office/powerpoint/2010/main" val="42036365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a:t>
            </a:r>
          </a:p>
        </p:txBody>
      </p:sp>
      <p:sp>
        <p:nvSpPr>
          <p:cNvPr id="4" name="Slide Number Placeholder 3"/>
          <p:cNvSpPr>
            <a:spLocks noGrp="1"/>
          </p:cNvSpPr>
          <p:nvPr>
            <p:ph type="sldNum" sz="quarter" idx="5"/>
          </p:nvPr>
        </p:nvSpPr>
        <p:spPr/>
        <p:txBody>
          <a:bodyPr/>
          <a:lstStyle/>
          <a:p>
            <a:fld id="{BACC1BF9-240A-411B-9483-934B015833CA}" type="slidenum">
              <a:rPr lang="en-US" smtClean="0"/>
              <a:t>86</a:t>
            </a:fld>
            <a:endParaRPr lang="en-US"/>
          </a:p>
        </p:txBody>
      </p:sp>
    </p:spTree>
    <p:extLst>
      <p:ext uri="{BB962C8B-B14F-4D97-AF65-F5344CB8AC3E}">
        <p14:creationId xmlns:p14="http://schemas.microsoft.com/office/powerpoint/2010/main" val="40460505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ACC1BF9-240A-411B-9483-934B015833CA}" type="slidenum">
              <a:rPr lang="en-US" smtClean="0"/>
              <a:t>87</a:t>
            </a:fld>
            <a:endParaRPr lang="en-US"/>
          </a:p>
        </p:txBody>
      </p:sp>
    </p:spTree>
    <p:extLst>
      <p:ext uri="{BB962C8B-B14F-4D97-AF65-F5344CB8AC3E}">
        <p14:creationId xmlns:p14="http://schemas.microsoft.com/office/powerpoint/2010/main" val="28025188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K dd:</a:t>
            </a:r>
            <a:r>
              <a:rPr lang="en-US" baseline="0" dirty="0"/>
              <a:t> hẹp &gt; XH &gt; </a:t>
            </a:r>
            <a:r>
              <a:rPr lang="en-US" baseline="0" dirty="0" err="1"/>
              <a:t>thủng</a:t>
            </a:r>
            <a:endParaRPr lang="en-US" baseline="0" dirty="0"/>
          </a:p>
          <a:p>
            <a:r>
              <a:rPr lang="en-US" baseline="0" dirty="0"/>
              <a:t>VLDD: </a:t>
            </a:r>
            <a:r>
              <a:rPr lang="en-US" baseline="0" dirty="0" err="1"/>
              <a:t>xh</a:t>
            </a:r>
            <a:r>
              <a:rPr lang="en-US" baseline="0" dirty="0"/>
              <a:t> &gt; </a:t>
            </a:r>
            <a:r>
              <a:rPr lang="en-US" baseline="0" dirty="0" err="1"/>
              <a:t>thủng</a:t>
            </a:r>
            <a:r>
              <a:rPr lang="en-US" baseline="0" dirty="0"/>
              <a:t> &gt; </a:t>
            </a:r>
            <a:r>
              <a:rPr lang="en-US" baseline="0" dirty="0" err="1"/>
              <a:t>hẹp</a:t>
            </a:r>
            <a:endParaRPr lang="en-US" dirty="0"/>
          </a:p>
        </p:txBody>
      </p:sp>
      <p:sp>
        <p:nvSpPr>
          <p:cNvPr id="4" name="Slide Number Placeholder 3"/>
          <p:cNvSpPr>
            <a:spLocks noGrp="1"/>
          </p:cNvSpPr>
          <p:nvPr>
            <p:ph type="sldNum" sz="quarter" idx="5"/>
          </p:nvPr>
        </p:nvSpPr>
        <p:spPr/>
        <p:txBody>
          <a:bodyPr/>
          <a:lstStyle/>
          <a:p>
            <a:fld id="{BACC1BF9-240A-411B-9483-934B015833CA}" type="slidenum">
              <a:rPr lang="en-US" smtClean="0"/>
              <a:t>88</a:t>
            </a:fld>
            <a:endParaRPr lang="en-US"/>
          </a:p>
        </p:txBody>
      </p:sp>
    </p:spTree>
    <p:extLst>
      <p:ext uri="{BB962C8B-B14F-4D97-AF65-F5344CB8AC3E}">
        <p14:creationId xmlns:p14="http://schemas.microsoft.com/office/powerpoint/2010/main" val="1687869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ACC1BF9-240A-411B-9483-934B015833CA}" type="slidenum">
              <a:rPr lang="en-US" smtClean="0"/>
              <a:t>10</a:t>
            </a:fld>
            <a:endParaRPr lang="en-US"/>
          </a:p>
        </p:txBody>
      </p:sp>
    </p:spTree>
    <p:extLst>
      <p:ext uri="{BB962C8B-B14F-4D97-AF65-F5344CB8AC3E}">
        <p14:creationId xmlns:p14="http://schemas.microsoft.com/office/powerpoint/2010/main" val="342025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C0B5-756E-4334-B38E-E5F75E45EE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68827B-9075-49D2-9CC1-B3FD5DEA2E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A7F25C-12C4-45F6-8C6A-DC423E38C2D9}"/>
              </a:ext>
            </a:extLst>
          </p:cNvPr>
          <p:cNvSpPr>
            <a:spLocks noGrp="1"/>
          </p:cNvSpPr>
          <p:nvPr>
            <p:ph type="dt" sz="half" idx="10"/>
          </p:nvPr>
        </p:nvSpPr>
        <p:spPr/>
        <p:txBody>
          <a:bodyPr/>
          <a:lstStyle/>
          <a:p>
            <a:fld id="{AC7A43E6-F031-4E79-B913-D0D7537DED93}" type="datetimeFigureOut">
              <a:rPr lang="en-US" smtClean="0"/>
              <a:t>18-Nov-21</a:t>
            </a:fld>
            <a:endParaRPr lang="en-US"/>
          </a:p>
        </p:txBody>
      </p:sp>
      <p:sp>
        <p:nvSpPr>
          <p:cNvPr id="5" name="Footer Placeholder 4">
            <a:extLst>
              <a:ext uri="{FF2B5EF4-FFF2-40B4-BE49-F238E27FC236}">
                <a16:creationId xmlns:a16="http://schemas.microsoft.com/office/drawing/2014/main" id="{8378C4FF-EF23-44F3-BF76-FDA587834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EF279-DA40-4BF5-98F7-3FC7D01EC8C1}"/>
              </a:ext>
            </a:extLst>
          </p:cNvPr>
          <p:cNvSpPr>
            <a:spLocks noGrp="1"/>
          </p:cNvSpPr>
          <p:nvPr>
            <p:ph type="sldNum" sz="quarter" idx="12"/>
          </p:nvPr>
        </p:nvSpPr>
        <p:spPr/>
        <p:txBody>
          <a:bodyPr/>
          <a:lstStyle/>
          <a:p>
            <a:fld id="{C568DCD4-2B1C-4B29-AB05-1BE771FB52A6}" type="slidenum">
              <a:rPr lang="en-US" smtClean="0"/>
              <a:t>‹#›</a:t>
            </a:fld>
            <a:endParaRPr lang="en-US"/>
          </a:p>
        </p:txBody>
      </p:sp>
    </p:spTree>
    <p:extLst>
      <p:ext uri="{BB962C8B-B14F-4D97-AF65-F5344CB8AC3E}">
        <p14:creationId xmlns:p14="http://schemas.microsoft.com/office/powerpoint/2010/main" val="1725781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D828D-606D-4E3F-9FC8-295FEE7AA7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DC92F7-A208-41EB-8125-C153AA896B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C34A4-C40C-4C9F-851B-9E5B90938EC4}"/>
              </a:ext>
            </a:extLst>
          </p:cNvPr>
          <p:cNvSpPr>
            <a:spLocks noGrp="1"/>
          </p:cNvSpPr>
          <p:nvPr>
            <p:ph type="dt" sz="half" idx="10"/>
          </p:nvPr>
        </p:nvSpPr>
        <p:spPr/>
        <p:txBody>
          <a:bodyPr/>
          <a:lstStyle/>
          <a:p>
            <a:fld id="{AC7A43E6-F031-4E79-B913-D0D7537DED93}" type="datetimeFigureOut">
              <a:rPr lang="en-US" smtClean="0"/>
              <a:t>18-Nov-21</a:t>
            </a:fld>
            <a:endParaRPr lang="en-US"/>
          </a:p>
        </p:txBody>
      </p:sp>
      <p:sp>
        <p:nvSpPr>
          <p:cNvPr id="5" name="Footer Placeholder 4">
            <a:extLst>
              <a:ext uri="{FF2B5EF4-FFF2-40B4-BE49-F238E27FC236}">
                <a16:creationId xmlns:a16="http://schemas.microsoft.com/office/drawing/2014/main" id="{2E93E8A6-01A5-4B64-BECE-67FC4B015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34F918-CC6E-4510-928C-8E77BE1A36E6}"/>
              </a:ext>
            </a:extLst>
          </p:cNvPr>
          <p:cNvSpPr>
            <a:spLocks noGrp="1"/>
          </p:cNvSpPr>
          <p:nvPr>
            <p:ph type="sldNum" sz="quarter" idx="12"/>
          </p:nvPr>
        </p:nvSpPr>
        <p:spPr/>
        <p:txBody>
          <a:bodyPr/>
          <a:lstStyle/>
          <a:p>
            <a:fld id="{C568DCD4-2B1C-4B29-AB05-1BE771FB52A6}" type="slidenum">
              <a:rPr lang="en-US" smtClean="0"/>
              <a:t>‹#›</a:t>
            </a:fld>
            <a:endParaRPr lang="en-US"/>
          </a:p>
        </p:txBody>
      </p:sp>
    </p:spTree>
    <p:extLst>
      <p:ext uri="{BB962C8B-B14F-4D97-AF65-F5344CB8AC3E}">
        <p14:creationId xmlns:p14="http://schemas.microsoft.com/office/powerpoint/2010/main" val="3738764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96649-11BA-45C9-885A-BE58C29814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E5B877-8EA4-4F92-8BDB-21F441B7F6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A446C4-023D-467F-BDC6-EAD205EFB0A3}"/>
              </a:ext>
            </a:extLst>
          </p:cNvPr>
          <p:cNvSpPr>
            <a:spLocks noGrp="1"/>
          </p:cNvSpPr>
          <p:nvPr>
            <p:ph type="dt" sz="half" idx="10"/>
          </p:nvPr>
        </p:nvSpPr>
        <p:spPr/>
        <p:txBody>
          <a:bodyPr/>
          <a:lstStyle/>
          <a:p>
            <a:fld id="{AC7A43E6-F031-4E79-B913-D0D7537DED93}" type="datetimeFigureOut">
              <a:rPr lang="en-US" smtClean="0"/>
              <a:t>18-Nov-21</a:t>
            </a:fld>
            <a:endParaRPr lang="en-US"/>
          </a:p>
        </p:txBody>
      </p:sp>
      <p:sp>
        <p:nvSpPr>
          <p:cNvPr id="5" name="Footer Placeholder 4">
            <a:extLst>
              <a:ext uri="{FF2B5EF4-FFF2-40B4-BE49-F238E27FC236}">
                <a16:creationId xmlns:a16="http://schemas.microsoft.com/office/drawing/2014/main" id="{E279E374-49AA-4F93-8D8D-8A4BA3182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12AB9-27AB-4C8F-846D-4C728FD8E357}"/>
              </a:ext>
            </a:extLst>
          </p:cNvPr>
          <p:cNvSpPr>
            <a:spLocks noGrp="1"/>
          </p:cNvSpPr>
          <p:nvPr>
            <p:ph type="sldNum" sz="quarter" idx="12"/>
          </p:nvPr>
        </p:nvSpPr>
        <p:spPr/>
        <p:txBody>
          <a:bodyPr/>
          <a:lstStyle/>
          <a:p>
            <a:fld id="{C568DCD4-2B1C-4B29-AB05-1BE771FB52A6}" type="slidenum">
              <a:rPr lang="en-US" smtClean="0"/>
              <a:t>‹#›</a:t>
            </a:fld>
            <a:endParaRPr lang="en-US"/>
          </a:p>
        </p:txBody>
      </p:sp>
    </p:spTree>
    <p:extLst>
      <p:ext uri="{BB962C8B-B14F-4D97-AF65-F5344CB8AC3E}">
        <p14:creationId xmlns:p14="http://schemas.microsoft.com/office/powerpoint/2010/main" val="1126645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C30DA-D9F1-450B-B5C1-06490AF2A4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7EA58D-FDA7-45BD-B91A-4E4601425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2EB6B-A853-4490-9339-416EDF498B87}"/>
              </a:ext>
            </a:extLst>
          </p:cNvPr>
          <p:cNvSpPr>
            <a:spLocks noGrp="1"/>
          </p:cNvSpPr>
          <p:nvPr>
            <p:ph type="dt" sz="half" idx="10"/>
          </p:nvPr>
        </p:nvSpPr>
        <p:spPr/>
        <p:txBody>
          <a:bodyPr/>
          <a:lstStyle/>
          <a:p>
            <a:fld id="{AC7A43E6-F031-4E79-B913-D0D7537DED93}" type="datetimeFigureOut">
              <a:rPr lang="en-US" smtClean="0"/>
              <a:t>18-Nov-21</a:t>
            </a:fld>
            <a:endParaRPr lang="en-US"/>
          </a:p>
        </p:txBody>
      </p:sp>
      <p:sp>
        <p:nvSpPr>
          <p:cNvPr id="5" name="Footer Placeholder 4">
            <a:extLst>
              <a:ext uri="{FF2B5EF4-FFF2-40B4-BE49-F238E27FC236}">
                <a16:creationId xmlns:a16="http://schemas.microsoft.com/office/drawing/2014/main" id="{B7D1F009-F2DA-4E8C-86DC-B2DC25C9A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A739C-3A79-4C20-9EF1-A29A8DDBE3E0}"/>
              </a:ext>
            </a:extLst>
          </p:cNvPr>
          <p:cNvSpPr>
            <a:spLocks noGrp="1"/>
          </p:cNvSpPr>
          <p:nvPr>
            <p:ph type="sldNum" sz="quarter" idx="12"/>
          </p:nvPr>
        </p:nvSpPr>
        <p:spPr/>
        <p:txBody>
          <a:bodyPr/>
          <a:lstStyle/>
          <a:p>
            <a:fld id="{C568DCD4-2B1C-4B29-AB05-1BE771FB52A6}" type="slidenum">
              <a:rPr lang="en-US" smtClean="0"/>
              <a:t>‹#›</a:t>
            </a:fld>
            <a:endParaRPr lang="en-US"/>
          </a:p>
        </p:txBody>
      </p:sp>
    </p:spTree>
    <p:extLst>
      <p:ext uri="{BB962C8B-B14F-4D97-AF65-F5344CB8AC3E}">
        <p14:creationId xmlns:p14="http://schemas.microsoft.com/office/powerpoint/2010/main" val="248349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8F51A-D4B5-4FE8-8E4B-11EDA4316C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D8CD9B-8D2A-4430-AFDB-94F4656DA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12F3D6-1F24-417B-A771-FB923623231A}"/>
              </a:ext>
            </a:extLst>
          </p:cNvPr>
          <p:cNvSpPr>
            <a:spLocks noGrp="1"/>
          </p:cNvSpPr>
          <p:nvPr>
            <p:ph type="dt" sz="half" idx="10"/>
          </p:nvPr>
        </p:nvSpPr>
        <p:spPr/>
        <p:txBody>
          <a:bodyPr/>
          <a:lstStyle/>
          <a:p>
            <a:fld id="{AC7A43E6-F031-4E79-B913-D0D7537DED93}" type="datetimeFigureOut">
              <a:rPr lang="en-US" smtClean="0"/>
              <a:t>18-Nov-21</a:t>
            </a:fld>
            <a:endParaRPr lang="en-US"/>
          </a:p>
        </p:txBody>
      </p:sp>
      <p:sp>
        <p:nvSpPr>
          <p:cNvPr id="5" name="Footer Placeholder 4">
            <a:extLst>
              <a:ext uri="{FF2B5EF4-FFF2-40B4-BE49-F238E27FC236}">
                <a16:creationId xmlns:a16="http://schemas.microsoft.com/office/drawing/2014/main" id="{F65788CE-20B1-43B5-AF22-5903421E6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C17E9-FB25-431A-AB39-C94699F3474E}"/>
              </a:ext>
            </a:extLst>
          </p:cNvPr>
          <p:cNvSpPr>
            <a:spLocks noGrp="1"/>
          </p:cNvSpPr>
          <p:nvPr>
            <p:ph type="sldNum" sz="quarter" idx="12"/>
          </p:nvPr>
        </p:nvSpPr>
        <p:spPr/>
        <p:txBody>
          <a:bodyPr/>
          <a:lstStyle/>
          <a:p>
            <a:fld id="{C568DCD4-2B1C-4B29-AB05-1BE771FB52A6}" type="slidenum">
              <a:rPr lang="en-US" smtClean="0"/>
              <a:t>‹#›</a:t>
            </a:fld>
            <a:endParaRPr lang="en-US"/>
          </a:p>
        </p:txBody>
      </p:sp>
    </p:spTree>
    <p:extLst>
      <p:ext uri="{BB962C8B-B14F-4D97-AF65-F5344CB8AC3E}">
        <p14:creationId xmlns:p14="http://schemas.microsoft.com/office/powerpoint/2010/main" val="796815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A1CD-7631-41F6-9F5F-8AF07C271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6B8AB1-6BDE-4EB9-8DE8-EC8C5DBD03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259BBB-4BF9-4364-A6CD-32673C0524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7C7161-DF06-4FC0-8365-1789DB531655}"/>
              </a:ext>
            </a:extLst>
          </p:cNvPr>
          <p:cNvSpPr>
            <a:spLocks noGrp="1"/>
          </p:cNvSpPr>
          <p:nvPr>
            <p:ph type="dt" sz="half" idx="10"/>
          </p:nvPr>
        </p:nvSpPr>
        <p:spPr/>
        <p:txBody>
          <a:bodyPr/>
          <a:lstStyle/>
          <a:p>
            <a:fld id="{AC7A43E6-F031-4E79-B913-D0D7537DED93}" type="datetimeFigureOut">
              <a:rPr lang="en-US" smtClean="0"/>
              <a:t>18-Nov-21</a:t>
            </a:fld>
            <a:endParaRPr lang="en-US"/>
          </a:p>
        </p:txBody>
      </p:sp>
      <p:sp>
        <p:nvSpPr>
          <p:cNvPr id="6" name="Footer Placeholder 5">
            <a:extLst>
              <a:ext uri="{FF2B5EF4-FFF2-40B4-BE49-F238E27FC236}">
                <a16:creationId xmlns:a16="http://schemas.microsoft.com/office/drawing/2014/main" id="{AD4737A6-7346-48A9-A857-6A486BB46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911828-E9BE-4B8A-B8DE-27FBDC2EE2A1}"/>
              </a:ext>
            </a:extLst>
          </p:cNvPr>
          <p:cNvSpPr>
            <a:spLocks noGrp="1"/>
          </p:cNvSpPr>
          <p:nvPr>
            <p:ph type="sldNum" sz="quarter" idx="12"/>
          </p:nvPr>
        </p:nvSpPr>
        <p:spPr/>
        <p:txBody>
          <a:bodyPr/>
          <a:lstStyle/>
          <a:p>
            <a:fld id="{C568DCD4-2B1C-4B29-AB05-1BE771FB52A6}" type="slidenum">
              <a:rPr lang="en-US" smtClean="0"/>
              <a:t>‹#›</a:t>
            </a:fld>
            <a:endParaRPr lang="en-US"/>
          </a:p>
        </p:txBody>
      </p:sp>
    </p:spTree>
    <p:extLst>
      <p:ext uri="{BB962C8B-B14F-4D97-AF65-F5344CB8AC3E}">
        <p14:creationId xmlns:p14="http://schemas.microsoft.com/office/powerpoint/2010/main" val="2206268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BC3D-C793-4B8F-B0EA-FA830EEDB8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083D28-142D-467E-9A2C-7316E0641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0369D4-EDF8-4566-A9F3-F0497E842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65C299-9A24-4C6C-93D4-46E054DD1C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918D33-5025-4AB4-A67B-590EB2F848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53429-5B8A-4DE1-834C-2F13DD7A127A}"/>
              </a:ext>
            </a:extLst>
          </p:cNvPr>
          <p:cNvSpPr>
            <a:spLocks noGrp="1"/>
          </p:cNvSpPr>
          <p:nvPr>
            <p:ph type="dt" sz="half" idx="10"/>
          </p:nvPr>
        </p:nvSpPr>
        <p:spPr/>
        <p:txBody>
          <a:bodyPr/>
          <a:lstStyle/>
          <a:p>
            <a:fld id="{AC7A43E6-F031-4E79-B913-D0D7537DED93}" type="datetimeFigureOut">
              <a:rPr lang="en-US" smtClean="0"/>
              <a:t>18-Nov-21</a:t>
            </a:fld>
            <a:endParaRPr lang="en-US"/>
          </a:p>
        </p:txBody>
      </p:sp>
      <p:sp>
        <p:nvSpPr>
          <p:cNvPr id="8" name="Footer Placeholder 7">
            <a:extLst>
              <a:ext uri="{FF2B5EF4-FFF2-40B4-BE49-F238E27FC236}">
                <a16:creationId xmlns:a16="http://schemas.microsoft.com/office/drawing/2014/main" id="{CE3D608C-E652-46F7-9ECA-F3E97420FE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757C5F-DCA7-40C0-A325-FFA85E0B8463}"/>
              </a:ext>
            </a:extLst>
          </p:cNvPr>
          <p:cNvSpPr>
            <a:spLocks noGrp="1"/>
          </p:cNvSpPr>
          <p:nvPr>
            <p:ph type="sldNum" sz="quarter" idx="12"/>
          </p:nvPr>
        </p:nvSpPr>
        <p:spPr/>
        <p:txBody>
          <a:bodyPr/>
          <a:lstStyle/>
          <a:p>
            <a:fld id="{C568DCD4-2B1C-4B29-AB05-1BE771FB52A6}" type="slidenum">
              <a:rPr lang="en-US" smtClean="0"/>
              <a:t>‹#›</a:t>
            </a:fld>
            <a:endParaRPr lang="en-US"/>
          </a:p>
        </p:txBody>
      </p:sp>
    </p:spTree>
    <p:extLst>
      <p:ext uri="{BB962C8B-B14F-4D97-AF65-F5344CB8AC3E}">
        <p14:creationId xmlns:p14="http://schemas.microsoft.com/office/powerpoint/2010/main" val="3190140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50B6-2F87-43A7-80B8-B959C392DC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0129E0-DDD6-4AFE-8830-FCEE1A9A6750}"/>
              </a:ext>
            </a:extLst>
          </p:cNvPr>
          <p:cNvSpPr>
            <a:spLocks noGrp="1"/>
          </p:cNvSpPr>
          <p:nvPr>
            <p:ph type="dt" sz="half" idx="10"/>
          </p:nvPr>
        </p:nvSpPr>
        <p:spPr/>
        <p:txBody>
          <a:bodyPr/>
          <a:lstStyle/>
          <a:p>
            <a:fld id="{AC7A43E6-F031-4E79-B913-D0D7537DED93}" type="datetimeFigureOut">
              <a:rPr lang="en-US" smtClean="0"/>
              <a:t>18-Nov-21</a:t>
            </a:fld>
            <a:endParaRPr lang="en-US"/>
          </a:p>
        </p:txBody>
      </p:sp>
      <p:sp>
        <p:nvSpPr>
          <p:cNvPr id="4" name="Footer Placeholder 3">
            <a:extLst>
              <a:ext uri="{FF2B5EF4-FFF2-40B4-BE49-F238E27FC236}">
                <a16:creationId xmlns:a16="http://schemas.microsoft.com/office/drawing/2014/main" id="{BAC04866-3D27-425F-9A69-7D8771670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926D72-F933-4A89-9C7E-2DA66CFB69D2}"/>
              </a:ext>
            </a:extLst>
          </p:cNvPr>
          <p:cNvSpPr>
            <a:spLocks noGrp="1"/>
          </p:cNvSpPr>
          <p:nvPr>
            <p:ph type="sldNum" sz="quarter" idx="12"/>
          </p:nvPr>
        </p:nvSpPr>
        <p:spPr/>
        <p:txBody>
          <a:bodyPr/>
          <a:lstStyle/>
          <a:p>
            <a:fld id="{C568DCD4-2B1C-4B29-AB05-1BE771FB52A6}" type="slidenum">
              <a:rPr lang="en-US" smtClean="0"/>
              <a:t>‹#›</a:t>
            </a:fld>
            <a:endParaRPr lang="en-US"/>
          </a:p>
        </p:txBody>
      </p:sp>
    </p:spTree>
    <p:extLst>
      <p:ext uri="{BB962C8B-B14F-4D97-AF65-F5344CB8AC3E}">
        <p14:creationId xmlns:p14="http://schemas.microsoft.com/office/powerpoint/2010/main" val="4168020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7C7CB-23A3-497C-B79A-1C303FBFDE0D}"/>
              </a:ext>
            </a:extLst>
          </p:cNvPr>
          <p:cNvSpPr>
            <a:spLocks noGrp="1"/>
          </p:cNvSpPr>
          <p:nvPr>
            <p:ph type="dt" sz="half" idx="10"/>
          </p:nvPr>
        </p:nvSpPr>
        <p:spPr/>
        <p:txBody>
          <a:bodyPr/>
          <a:lstStyle/>
          <a:p>
            <a:fld id="{AC7A43E6-F031-4E79-B913-D0D7537DED93}" type="datetimeFigureOut">
              <a:rPr lang="en-US" smtClean="0"/>
              <a:t>18-Nov-21</a:t>
            </a:fld>
            <a:endParaRPr lang="en-US"/>
          </a:p>
        </p:txBody>
      </p:sp>
      <p:sp>
        <p:nvSpPr>
          <p:cNvPr id="3" name="Footer Placeholder 2">
            <a:extLst>
              <a:ext uri="{FF2B5EF4-FFF2-40B4-BE49-F238E27FC236}">
                <a16:creationId xmlns:a16="http://schemas.microsoft.com/office/drawing/2014/main" id="{21215826-859A-48D2-8801-F1FAFB00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2A1DBC-83A1-4385-83BC-4228EB659082}"/>
              </a:ext>
            </a:extLst>
          </p:cNvPr>
          <p:cNvSpPr>
            <a:spLocks noGrp="1"/>
          </p:cNvSpPr>
          <p:nvPr>
            <p:ph type="sldNum" sz="quarter" idx="12"/>
          </p:nvPr>
        </p:nvSpPr>
        <p:spPr/>
        <p:txBody>
          <a:bodyPr/>
          <a:lstStyle/>
          <a:p>
            <a:fld id="{C568DCD4-2B1C-4B29-AB05-1BE771FB52A6}" type="slidenum">
              <a:rPr lang="en-US" smtClean="0"/>
              <a:t>‹#›</a:t>
            </a:fld>
            <a:endParaRPr lang="en-US"/>
          </a:p>
        </p:txBody>
      </p:sp>
    </p:spTree>
    <p:extLst>
      <p:ext uri="{BB962C8B-B14F-4D97-AF65-F5344CB8AC3E}">
        <p14:creationId xmlns:p14="http://schemas.microsoft.com/office/powerpoint/2010/main" val="213222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492D-0DE9-4E4A-95AE-9B6F78F74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0FAC00-1181-46FD-A12A-887C720F7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2DB56A-106D-48AA-B81E-A4FE7380B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417B09-B2E5-44CA-AE9E-34BCBC656DEC}"/>
              </a:ext>
            </a:extLst>
          </p:cNvPr>
          <p:cNvSpPr>
            <a:spLocks noGrp="1"/>
          </p:cNvSpPr>
          <p:nvPr>
            <p:ph type="dt" sz="half" idx="10"/>
          </p:nvPr>
        </p:nvSpPr>
        <p:spPr/>
        <p:txBody>
          <a:bodyPr/>
          <a:lstStyle/>
          <a:p>
            <a:fld id="{AC7A43E6-F031-4E79-B913-D0D7537DED93}" type="datetimeFigureOut">
              <a:rPr lang="en-US" smtClean="0"/>
              <a:t>18-Nov-21</a:t>
            </a:fld>
            <a:endParaRPr lang="en-US"/>
          </a:p>
        </p:txBody>
      </p:sp>
      <p:sp>
        <p:nvSpPr>
          <p:cNvPr id="6" name="Footer Placeholder 5">
            <a:extLst>
              <a:ext uri="{FF2B5EF4-FFF2-40B4-BE49-F238E27FC236}">
                <a16:creationId xmlns:a16="http://schemas.microsoft.com/office/drawing/2014/main" id="{5A50185D-546F-42D9-ABE2-6718D26A32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3454F6-89A2-4DBE-886D-B657C864C748}"/>
              </a:ext>
            </a:extLst>
          </p:cNvPr>
          <p:cNvSpPr>
            <a:spLocks noGrp="1"/>
          </p:cNvSpPr>
          <p:nvPr>
            <p:ph type="sldNum" sz="quarter" idx="12"/>
          </p:nvPr>
        </p:nvSpPr>
        <p:spPr/>
        <p:txBody>
          <a:bodyPr/>
          <a:lstStyle/>
          <a:p>
            <a:fld id="{C568DCD4-2B1C-4B29-AB05-1BE771FB52A6}" type="slidenum">
              <a:rPr lang="en-US" smtClean="0"/>
              <a:t>‹#›</a:t>
            </a:fld>
            <a:endParaRPr lang="en-US"/>
          </a:p>
        </p:txBody>
      </p:sp>
    </p:spTree>
    <p:extLst>
      <p:ext uri="{BB962C8B-B14F-4D97-AF65-F5344CB8AC3E}">
        <p14:creationId xmlns:p14="http://schemas.microsoft.com/office/powerpoint/2010/main" val="2091972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8B6F-49F0-4F48-9C8E-D6A74B3043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780780-2062-4CEE-94BC-036D6DDA9F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1BE870-7F43-412C-B00B-5C0AC88950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91F889-7E0F-4209-A16D-0C890787FB86}"/>
              </a:ext>
            </a:extLst>
          </p:cNvPr>
          <p:cNvSpPr>
            <a:spLocks noGrp="1"/>
          </p:cNvSpPr>
          <p:nvPr>
            <p:ph type="dt" sz="half" idx="10"/>
          </p:nvPr>
        </p:nvSpPr>
        <p:spPr/>
        <p:txBody>
          <a:bodyPr/>
          <a:lstStyle/>
          <a:p>
            <a:fld id="{AC7A43E6-F031-4E79-B913-D0D7537DED93}" type="datetimeFigureOut">
              <a:rPr lang="en-US" smtClean="0"/>
              <a:t>18-Nov-21</a:t>
            </a:fld>
            <a:endParaRPr lang="en-US"/>
          </a:p>
        </p:txBody>
      </p:sp>
      <p:sp>
        <p:nvSpPr>
          <p:cNvPr id="6" name="Footer Placeholder 5">
            <a:extLst>
              <a:ext uri="{FF2B5EF4-FFF2-40B4-BE49-F238E27FC236}">
                <a16:creationId xmlns:a16="http://schemas.microsoft.com/office/drawing/2014/main" id="{4EFC32EF-9613-4C1B-B3BB-72FCDAFCB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B64C3-8B6E-47CE-BE45-33A463DDC248}"/>
              </a:ext>
            </a:extLst>
          </p:cNvPr>
          <p:cNvSpPr>
            <a:spLocks noGrp="1"/>
          </p:cNvSpPr>
          <p:nvPr>
            <p:ph type="sldNum" sz="quarter" idx="12"/>
          </p:nvPr>
        </p:nvSpPr>
        <p:spPr/>
        <p:txBody>
          <a:bodyPr/>
          <a:lstStyle/>
          <a:p>
            <a:fld id="{C568DCD4-2B1C-4B29-AB05-1BE771FB52A6}" type="slidenum">
              <a:rPr lang="en-US" smtClean="0"/>
              <a:t>‹#›</a:t>
            </a:fld>
            <a:endParaRPr lang="en-US"/>
          </a:p>
        </p:txBody>
      </p:sp>
    </p:spTree>
    <p:extLst>
      <p:ext uri="{BB962C8B-B14F-4D97-AF65-F5344CB8AC3E}">
        <p14:creationId xmlns:p14="http://schemas.microsoft.com/office/powerpoint/2010/main" val="83827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02190-52D6-4AA6-824E-C8F6F5DA16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CE4D81-F889-4CDF-BE8D-905FCC1073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79690C-3AC9-40A0-9A66-521E7B3A3B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7A43E6-F031-4E79-B913-D0D7537DED93}" type="datetimeFigureOut">
              <a:rPr lang="en-US" smtClean="0"/>
              <a:t>18-Nov-21</a:t>
            </a:fld>
            <a:endParaRPr lang="en-US"/>
          </a:p>
        </p:txBody>
      </p:sp>
      <p:sp>
        <p:nvSpPr>
          <p:cNvPr id="5" name="Footer Placeholder 4">
            <a:extLst>
              <a:ext uri="{FF2B5EF4-FFF2-40B4-BE49-F238E27FC236}">
                <a16:creationId xmlns:a16="http://schemas.microsoft.com/office/drawing/2014/main" id="{C845F10E-66EC-41CB-86F7-A37CEB94E4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3DA29D-F83A-4F7D-A7FA-07135C300B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68DCD4-2B1C-4B29-AB05-1BE771FB52A6}" type="slidenum">
              <a:rPr lang="en-US" smtClean="0"/>
              <a:t>‹#›</a:t>
            </a:fld>
            <a:endParaRPr lang="en-US"/>
          </a:p>
        </p:txBody>
      </p:sp>
    </p:spTree>
    <p:extLst>
      <p:ext uri="{BB962C8B-B14F-4D97-AF65-F5344CB8AC3E}">
        <p14:creationId xmlns:p14="http://schemas.microsoft.com/office/powerpoint/2010/main" val="3255105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BE31A-3EC9-4E9B-8163-56C61B1C6860}"/>
              </a:ext>
            </a:extLst>
          </p:cNvPr>
          <p:cNvSpPr>
            <a:spLocks noGrp="1"/>
          </p:cNvSpPr>
          <p:nvPr>
            <p:ph type="ctrTitle"/>
          </p:nvPr>
        </p:nvSpPr>
        <p:spPr/>
        <p:txBody>
          <a:bodyPr/>
          <a:lstStyle/>
          <a:p>
            <a:r>
              <a:rPr lang="en-US" dirty="0" err="1">
                <a:solidFill>
                  <a:srgbClr val="FF0000"/>
                </a:solidFill>
                <a:highlight>
                  <a:srgbClr val="FFFF00"/>
                </a:highlight>
              </a:rPr>
              <a:t>Loét</a:t>
            </a:r>
            <a:r>
              <a:rPr lang="en-US" dirty="0">
                <a:solidFill>
                  <a:srgbClr val="FF0000"/>
                </a:solidFill>
                <a:highlight>
                  <a:srgbClr val="FFFF00"/>
                </a:highlight>
              </a:rPr>
              <a:t> </a:t>
            </a:r>
            <a:r>
              <a:rPr lang="en-US" dirty="0" err="1">
                <a:solidFill>
                  <a:srgbClr val="FF0000"/>
                </a:solidFill>
                <a:highlight>
                  <a:srgbClr val="FFFF00"/>
                </a:highlight>
              </a:rPr>
              <a:t>dạ</a:t>
            </a:r>
            <a:r>
              <a:rPr lang="en-US" dirty="0">
                <a:solidFill>
                  <a:srgbClr val="FF0000"/>
                </a:solidFill>
                <a:highlight>
                  <a:srgbClr val="FFFF00"/>
                </a:highlight>
              </a:rPr>
              <a:t> </a:t>
            </a:r>
            <a:r>
              <a:rPr lang="en-US" dirty="0" err="1">
                <a:solidFill>
                  <a:srgbClr val="FF0000"/>
                </a:solidFill>
                <a:highlight>
                  <a:srgbClr val="FFFF00"/>
                </a:highlight>
              </a:rPr>
              <a:t>dày</a:t>
            </a:r>
            <a:r>
              <a:rPr lang="en-US" dirty="0">
                <a:solidFill>
                  <a:srgbClr val="FF0000"/>
                </a:solidFill>
                <a:highlight>
                  <a:srgbClr val="FFFF00"/>
                </a:highlight>
              </a:rPr>
              <a:t> </a:t>
            </a:r>
            <a:r>
              <a:rPr lang="en-US" dirty="0" err="1">
                <a:solidFill>
                  <a:srgbClr val="FF0000"/>
                </a:solidFill>
                <a:highlight>
                  <a:srgbClr val="FFFF00"/>
                </a:highlight>
              </a:rPr>
              <a:t>và</a:t>
            </a:r>
            <a:r>
              <a:rPr lang="en-US" dirty="0">
                <a:solidFill>
                  <a:srgbClr val="FF0000"/>
                </a:solidFill>
                <a:highlight>
                  <a:srgbClr val="FFFF00"/>
                </a:highlight>
              </a:rPr>
              <a:t> </a:t>
            </a:r>
            <a:r>
              <a:rPr lang="en-US" dirty="0" err="1">
                <a:solidFill>
                  <a:srgbClr val="FF0000"/>
                </a:solidFill>
                <a:highlight>
                  <a:srgbClr val="FFFF00"/>
                </a:highlight>
              </a:rPr>
              <a:t>biến</a:t>
            </a:r>
            <a:r>
              <a:rPr lang="en-US" dirty="0">
                <a:solidFill>
                  <a:srgbClr val="FF0000"/>
                </a:solidFill>
                <a:highlight>
                  <a:srgbClr val="FFFF00"/>
                </a:highlight>
              </a:rPr>
              <a:t> </a:t>
            </a:r>
            <a:r>
              <a:rPr lang="en-US" dirty="0" err="1">
                <a:solidFill>
                  <a:srgbClr val="FF0000"/>
                </a:solidFill>
                <a:highlight>
                  <a:srgbClr val="FFFF00"/>
                </a:highlight>
              </a:rPr>
              <a:t>chứng</a:t>
            </a:r>
            <a:endParaRPr lang="en-US" dirty="0">
              <a:solidFill>
                <a:srgbClr val="FF0000"/>
              </a:solidFill>
              <a:highlight>
                <a:srgbClr val="FFFF00"/>
              </a:highlight>
            </a:endParaRPr>
          </a:p>
        </p:txBody>
      </p:sp>
      <p:sp>
        <p:nvSpPr>
          <p:cNvPr id="3" name="Subtitle 2">
            <a:extLst>
              <a:ext uri="{FF2B5EF4-FFF2-40B4-BE49-F238E27FC236}">
                <a16:creationId xmlns:a16="http://schemas.microsoft.com/office/drawing/2014/main" id="{715355E0-F22E-4A7C-87CD-EA958B4DAB2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3068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E09D1E71-533D-4657-903C-3A86A8C48D14}"/>
              </a:ext>
            </a:extLst>
          </p:cNvPr>
          <p:cNvPicPr>
            <a:picLocks noChangeAspect="1"/>
          </p:cNvPicPr>
          <p:nvPr/>
        </p:nvPicPr>
        <p:blipFill>
          <a:blip r:embed="rId3"/>
          <a:stretch>
            <a:fillRect/>
          </a:stretch>
        </p:blipFill>
        <p:spPr>
          <a:xfrm>
            <a:off x="0" y="0"/>
            <a:ext cx="12192000" cy="3259174"/>
          </a:xfrm>
          <a:prstGeom prst="rect">
            <a:avLst/>
          </a:prstGeom>
        </p:spPr>
      </p:pic>
    </p:spTree>
    <p:extLst>
      <p:ext uri="{BB962C8B-B14F-4D97-AF65-F5344CB8AC3E}">
        <p14:creationId xmlns:p14="http://schemas.microsoft.com/office/powerpoint/2010/main" val="3735159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1" y="5785944"/>
            <a:ext cx="12191999" cy="1072055"/>
          </a:xfrm>
        </p:spPr>
        <p:txBody>
          <a:bodyPr/>
          <a:lstStyle/>
          <a:p>
            <a:endParaRPr lang="en-US" dirty="0"/>
          </a:p>
        </p:txBody>
      </p:sp>
      <p:pic>
        <p:nvPicPr>
          <p:cNvPr id="4" name="Picture 3">
            <a:extLst>
              <a:ext uri="{FF2B5EF4-FFF2-40B4-BE49-F238E27FC236}">
                <a16:creationId xmlns:a16="http://schemas.microsoft.com/office/drawing/2014/main" id="{2A0F0C02-6465-43E3-BA43-C4D0B92ACD2A}"/>
              </a:ext>
            </a:extLst>
          </p:cNvPr>
          <p:cNvPicPr>
            <a:picLocks noChangeAspect="1"/>
          </p:cNvPicPr>
          <p:nvPr/>
        </p:nvPicPr>
        <p:blipFill>
          <a:blip r:embed="rId3"/>
          <a:stretch>
            <a:fillRect/>
          </a:stretch>
        </p:blipFill>
        <p:spPr>
          <a:xfrm>
            <a:off x="0" y="0"/>
            <a:ext cx="12192000" cy="3515077"/>
          </a:xfrm>
          <a:prstGeom prst="rect">
            <a:avLst/>
          </a:prstGeom>
        </p:spPr>
      </p:pic>
    </p:spTree>
    <p:extLst>
      <p:ext uri="{BB962C8B-B14F-4D97-AF65-F5344CB8AC3E}">
        <p14:creationId xmlns:p14="http://schemas.microsoft.com/office/powerpoint/2010/main" val="1997583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F4597B6F-F1AE-4339-BDA8-E75FF0326079}"/>
              </a:ext>
            </a:extLst>
          </p:cNvPr>
          <p:cNvPicPr>
            <a:picLocks noChangeAspect="1"/>
          </p:cNvPicPr>
          <p:nvPr/>
        </p:nvPicPr>
        <p:blipFill>
          <a:blip r:embed="rId3"/>
          <a:stretch>
            <a:fillRect/>
          </a:stretch>
        </p:blipFill>
        <p:spPr>
          <a:xfrm>
            <a:off x="0" y="0"/>
            <a:ext cx="12192000" cy="2810774"/>
          </a:xfrm>
          <a:prstGeom prst="rect">
            <a:avLst/>
          </a:prstGeom>
        </p:spPr>
      </p:pic>
    </p:spTree>
    <p:extLst>
      <p:ext uri="{BB962C8B-B14F-4D97-AF65-F5344CB8AC3E}">
        <p14:creationId xmlns:p14="http://schemas.microsoft.com/office/powerpoint/2010/main" val="2756227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dirty="0"/>
              <a:t>C, D </a:t>
            </a:r>
            <a:r>
              <a:rPr lang="en-US" dirty="0" err="1"/>
              <a:t>đều</a:t>
            </a:r>
            <a:r>
              <a:rPr lang="en-US" dirty="0"/>
              <a:t> </a:t>
            </a:r>
            <a:r>
              <a:rPr lang="en-US" dirty="0" err="1"/>
              <a:t>được</a:t>
            </a:r>
            <a:r>
              <a:rPr lang="en-US" dirty="0"/>
              <a:t> (</a:t>
            </a:r>
            <a:r>
              <a:rPr lang="en-US" dirty="0" err="1"/>
              <a:t>đề</a:t>
            </a:r>
            <a:r>
              <a:rPr lang="en-US" dirty="0"/>
              <a:t> TN </a:t>
            </a:r>
            <a:r>
              <a:rPr lang="en-US" dirty="0" err="1"/>
              <a:t>giải</a:t>
            </a:r>
            <a:r>
              <a:rPr lang="en-US" dirty="0"/>
              <a:t> </a:t>
            </a:r>
            <a:r>
              <a:rPr lang="en-US" dirty="0" err="1"/>
              <a:t>đáp</a:t>
            </a:r>
            <a:r>
              <a:rPr lang="en-US" dirty="0"/>
              <a:t>)</a:t>
            </a:r>
          </a:p>
        </p:txBody>
      </p:sp>
      <p:pic>
        <p:nvPicPr>
          <p:cNvPr id="4" name="Picture 3">
            <a:extLst>
              <a:ext uri="{FF2B5EF4-FFF2-40B4-BE49-F238E27FC236}">
                <a16:creationId xmlns:a16="http://schemas.microsoft.com/office/drawing/2014/main" id="{49387BBB-B24F-4CC7-9114-5744369C8E27}"/>
              </a:ext>
            </a:extLst>
          </p:cNvPr>
          <p:cNvPicPr>
            <a:picLocks noChangeAspect="1"/>
          </p:cNvPicPr>
          <p:nvPr/>
        </p:nvPicPr>
        <p:blipFill>
          <a:blip r:embed="rId3"/>
          <a:stretch>
            <a:fillRect/>
          </a:stretch>
        </p:blipFill>
        <p:spPr>
          <a:xfrm>
            <a:off x="0" y="0"/>
            <a:ext cx="12192000" cy="2141452"/>
          </a:xfrm>
          <a:prstGeom prst="rect">
            <a:avLst/>
          </a:prstGeom>
        </p:spPr>
      </p:pic>
    </p:spTree>
    <p:extLst>
      <p:ext uri="{BB962C8B-B14F-4D97-AF65-F5344CB8AC3E}">
        <p14:creationId xmlns:p14="http://schemas.microsoft.com/office/powerpoint/2010/main" val="3065610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dirty="0">
                <a:solidFill>
                  <a:srgbClr val="FF0000"/>
                </a:solidFill>
                <a:highlight>
                  <a:srgbClr val="FFFF00"/>
                </a:highlight>
              </a:rPr>
              <a:t>TNLTY14 </a:t>
            </a:r>
            <a:r>
              <a:rPr lang="en-US" dirty="0" err="1">
                <a:solidFill>
                  <a:srgbClr val="FF0000"/>
                </a:solidFill>
                <a:highlight>
                  <a:srgbClr val="FFFF00"/>
                </a:highlight>
              </a:rPr>
              <a:t>lần</a:t>
            </a:r>
            <a:r>
              <a:rPr lang="en-US" dirty="0">
                <a:solidFill>
                  <a:srgbClr val="FF0000"/>
                </a:solidFill>
                <a:highlight>
                  <a:srgbClr val="FFFF00"/>
                </a:highlight>
              </a:rPr>
              <a:t> 1</a:t>
            </a:r>
          </a:p>
        </p:txBody>
      </p:sp>
      <p:pic>
        <p:nvPicPr>
          <p:cNvPr id="4" name="Picture 3">
            <a:extLst>
              <a:ext uri="{FF2B5EF4-FFF2-40B4-BE49-F238E27FC236}">
                <a16:creationId xmlns:a16="http://schemas.microsoft.com/office/drawing/2014/main" id="{9770AFFF-A9B1-4615-A3F6-079B06422BF0}"/>
              </a:ext>
            </a:extLst>
          </p:cNvPr>
          <p:cNvPicPr>
            <a:picLocks noChangeAspect="1"/>
          </p:cNvPicPr>
          <p:nvPr/>
        </p:nvPicPr>
        <p:blipFill>
          <a:blip r:embed="rId3"/>
          <a:stretch>
            <a:fillRect/>
          </a:stretch>
        </p:blipFill>
        <p:spPr>
          <a:xfrm>
            <a:off x="0" y="0"/>
            <a:ext cx="12192000" cy="2313279"/>
          </a:xfrm>
          <a:prstGeom prst="rect">
            <a:avLst/>
          </a:prstGeom>
        </p:spPr>
      </p:pic>
    </p:spTree>
    <p:extLst>
      <p:ext uri="{BB962C8B-B14F-4D97-AF65-F5344CB8AC3E}">
        <p14:creationId xmlns:p14="http://schemas.microsoft.com/office/powerpoint/2010/main" val="3449386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16809076-D7A1-4A1B-A9A3-AB92071C11FB}"/>
              </a:ext>
            </a:extLst>
          </p:cNvPr>
          <p:cNvPicPr>
            <a:picLocks noChangeAspect="1"/>
          </p:cNvPicPr>
          <p:nvPr/>
        </p:nvPicPr>
        <p:blipFill>
          <a:blip r:embed="rId3"/>
          <a:stretch>
            <a:fillRect/>
          </a:stretch>
        </p:blipFill>
        <p:spPr>
          <a:xfrm>
            <a:off x="0" y="0"/>
            <a:ext cx="12192000" cy="3511946"/>
          </a:xfrm>
          <a:prstGeom prst="rect">
            <a:avLst/>
          </a:prstGeom>
        </p:spPr>
      </p:pic>
    </p:spTree>
    <p:extLst>
      <p:ext uri="{BB962C8B-B14F-4D97-AF65-F5344CB8AC3E}">
        <p14:creationId xmlns:p14="http://schemas.microsoft.com/office/powerpoint/2010/main" val="550682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1CFBDA0F-E1DF-422F-8063-728BB7F6DFD7}"/>
              </a:ext>
            </a:extLst>
          </p:cNvPr>
          <p:cNvPicPr>
            <a:picLocks noChangeAspect="1"/>
          </p:cNvPicPr>
          <p:nvPr/>
        </p:nvPicPr>
        <p:blipFill>
          <a:blip r:embed="rId3"/>
          <a:stretch>
            <a:fillRect/>
          </a:stretch>
        </p:blipFill>
        <p:spPr>
          <a:xfrm>
            <a:off x="0" y="0"/>
            <a:ext cx="12192000" cy="2697151"/>
          </a:xfrm>
          <a:prstGeom prst="rect">
            <a:avLst/>
          </a:prstGeom>
        </p:spPr>
      </p:pic>
    </p:spTree>
    <p:extLst>
      <p:ext uri="{BB962C8B-B14F-4D97-AF65-F5344CB8AC3E}">
        <p14:creationId xmlns:p14="http://schemas.microsoft.com/office/powerpoint/2010/main" val="545750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6172200"/>
            <a:ext cx="10805160" cy="685800"/>
          </a:xfrm>
        </p:spPr>
        <p:txBody>
          <a:bodyPr>
            <a:normAutofit fontScale="90000"/>
          </a:bodyPr>
          <a:lstStyle/>
          <a:p>
            <a:endParaRPr lang="en-US" dirty="0"/>
          </a:p>
        </p:txBody>
      </p:sp>
      <p:pic>
        <p:nvPicPr>
          <p:cNvPr id="4" name="Picture 3">
            <a:extLst>
              <a:ext uri="{FF2B5EF4-FFF2-40B4-BE49-F238E27FC236}">
                <a16:creationId xmlns:a16="http://schemas.microsoft.com/office/drawing/2014/main" id="{01050D56-FE85-4AFA-AEEE-4D1EA59BAC1B}"/>
              </a:ext>
            </a:extLst>
          </p:cNvPr>
          <p:cNvPicPr>
            <a:picLocks noChangeAspect="1"/>
          </p:cNvPicPr>
          <p:nvPr/>
        </p:nvPicPr>
        <p:blipFill>
          <a:blip r:embed="rId3"/>
          <a:stretch>
            <a:fillRect/>
          </a:stretch>
        </p:blipFill>
        <p:spPr>
          <a:xfrm>
            <a:off x="0" y="0"/>
            <a:ext cx="12192000" cy="1934787"/>
          </a:xfrm>
          <a:prstGeom prst="rect">
            <a:avLst/>
          </a:prstGeom>
        </p:spPr>
      </p:pic>
    </p:spTree>
    <p:extLst>
      <p:ext uri="{BB962C8B-B14F-4D97-AF65-F5344CB8AC3E}">
        <p14:creationId xmlns:p14="http://schemas.microsoft.com/office/powerpoint/2010/main" val="4243720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E365BB54-178C-4519-B0C0-755D78E691A2}"/>
              </a:ext>
            </a:extLst>
          </p:cNvPr>
          <p:cNvPicPr>
            <a:picLocks noChangeAspect="1"/>
          </p:cNvPicPr>
          <p:nvPr/>
        </p:nvPicPr>
        <p:blipFill>
          <a:blip r:embed="rId3"/>
          <a:stretch>
            <a:fillRect/>
          </a:stretch>
        </p:blipFill>
        <p:spPr>
          <a:xfrm>
            <a:off x="0" y="0"/>
            <a:ext cx="12192000" cy="2677175"/>
          </a:xfrm>
          <a:prstGeom prst="rect">
            <a:avLst/>
          </a:prstGeom>
        </p:spPr>
      </p:pic>
    </p:spTree>
    <p:extLst>
      <p:ext uri="{BB962C8B-B14F-4D97-AF65-F5344CB8AC3E}">
        <p14:creationId xmlns:p14="http://schemas.microsoft.com/office/powerpoint/2010/main" val="1382924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F6F5F9A7-8D20-44BD-A2AA-A222346B2E84}"/>
              </a:ext>
            </a:extLst>
          </p:cNvPr>
          <p:cNvPicPr>
            <a:picLocks noChangeAspect="1"/>
          </p:cNvPicPr>
          <p:nvPr/>
        </p:nvPicPr>
        <p:blipFill>
          <a:blip r:embed="rId3"/>
          <a:stretch>
            <a:fillRect/>
          </a:stretch>
        </p:blipFill>
        <p:spPr>
          <a:xfrm>
            <a:off x="0" y="0"/>
            <a:ext cx="12192000" cy="1940943"/>
          </a:xfrm>
          <a:prstGeom prst="rect">
            <a:avLst/>
          </a:prstGeom>
        </p:spPr>
      </p:pic>
    </p:spTree>
    <p:extLst>
      <p:ext uri="{BB962C8B-B14F-4D97-AF65-F5344CB8AC3E}">
        <p14:creationId xmlns:p14="http://schemas.microsoft.com/office/powerpoint/2010/main" val="583525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TNY14 </a:t>
            </a:r>
            <a:r>
              <a:rPr lang="en-US" b="1" dirty="0" err="1">
                <a:solidFill>
                  <a:srgbClr val="FF0000"/>
                </a:solidFill>
                <a:highlight>
                  <a:srgbClr val="FFFF00"/>
                </a:highlight>
              </a:rPr>
              <a:t>lần</a:t>
            </a:r>
            <a:r>
              <a:rPr lang="en-US" b="1" dirty="0">
                <a:solidFill>
                  <a:srgbClr val="FF0000"/>
                </a:solidFill>
                <a:highlight>
                  <a:srgbClr val="FFFF00"/>
                </a:highlight>
              </a:rPr>
              <a:t> 1</a:t>
            </a:r>
          </a:p>
        </p:txBody>
      </p:sp>
      <p:pic>
        <p:nvPicPr>
          <p:cNvPr id="6" name="Picture 5">
            <a:extLst>
              <a:ext uri="{FF2B5EF4-FFF2-40B4-BE49-F238E27FC236}">
                <a16:creationId xmlns:a16="http://schemas.microsoft.com/office/drawing/2014/main" id="{C8C68EE9-8965-4D17-9B03-5364B4C6F384}"/>
              </a:ext>
            </a:extLst>
          </p:cNvPr>
          <p:cNvPicPr>
            <a:picLocks noChangeAspect="1"/>
          </p:cNvPicPr>
          <p:nvPr/>
        </p:nvPicPr>
        <p:blipFill>
          <a:blip r:embed="rId3"/>
          <a:stretch>
            <a:fillRect/>
          </a:stretch>
        </p:blipFill>
        <p:spPr>
          <a:xfrm>
            <a:off x="0" y="-59553"/>
            <a:ext cx="12192000" cy="3009263"/>
          </a:xfrm>
          <a:prstGeom prst="rect">
            <a:avLst/>
          </a:prstGeom>
        </p:spPr>
      </p:pic>
    </p:spTree>
    <p:extLst>
      <p:ext uri="{BB962C8B-B14F-4D97-AF65-F5344CB8AC3E}">
        <p14:creationId xmlns:p14="http://schemas.microsoft.com/office/powerpoint/2010/main" val="3462623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dirty="0" err="1"/>
              <a:t>Làm</a:t>
            </a:r>
            <a:r>
              <a:rPr lang="en-US" dirty="0"/>
              <a:t> </a:t>
            </a:r>
            <a:r>
              <a:rPr lang="en-US" dirty="0" err="1"/>
              <a:t>thêm</a:t>
            </a:r>
            <a:endParaRPr lang="en-US" dirty="0"/>
          </a:p>
        </p:txBody>
      </p:sp>
      <p:pic>
        <p:nvPicPr>
          <p:cNvPr id="4" name="Picture 3">
            <a:extLst>
              <a:ext uri="{FF2B5EF4-FFF2-40B4-BE49-F238E27FC236}">
                <a16:creationId xmlns:a16="http://schemas.microsoft.com/office/drawing/2014/main" id="{A15A6D25-572B-4BD9-93B2-54AAD9B7C82B}"/>
              </a:ext>
            </a:extLst>
          </p:cNvPr>
          <p:cNvPicPr>
            <a:picLocks noChangeAspect="1"/>
          </p:cNvPicPr>
          <p:nvPr/>
        </p:nvPicPr>
        <p:blipFill>
          <a:blip r:embed="rId3"/>
          <a:stretch>
            <a:fillRect/>
          </a:stretch>
        </p:blipFill>
        <p:spPr>
          <a:xfrm>
            <a:off x="0" y="-131787"/>
            <a:ext cx="12192000" cy="2680201"/>
          </a:xfrm>
          <a:prstGeom prst="rect">
            <a:avLst/>
          </a:prstGeom>
        </p:spPr>
      </p:pic>
      <p:pic>
        <p:nvPicPr>
          <p:cNvPr id="5" name="Picture 4">
            <a:extLst>
              <a:ext uri="{FF2B5EF4-FFF2-40B4-BE49-F238E27FC236}">
                <a16:creationId xmlns:a16="http://schemas.microsoft.com/office/drawing/2014/main" id="{4BD4A413-469D-4CE7-A5B1-6B51521C4184}"/>
              </a:ext>
            </a:extLst>
          </p:cNvPr>
          <p:cNvPicPr>
            <a:picLocks noChangeAspect="1"/>
          </p:cNvPicPr>
          <p:nvPr/>
        </p:nvPicPr>
        <p:blipFill>
          <a:blip r:embed="rId4"/>
          <a:stretch>
            <a:fillRect/>
          </a:stretch>
        </p:blipFill>
        <p:spPr>
          <a:xfrm>
            <a:off x="6263990" y="1208313"/>
            <a:ext cx="5928010" cy="5649687"/>
          </a:xfrm>
          <a:prstGeom prst="rect">
            <a:avLst/>
          </a:prstGeom>
        </p:spPr>
      </p:pic>
    </p:spTree>
    <p:extLst>
      <p:ext uri="{BB962C8B-B14F-4D97-AF65-F5344CB8AC3E}">
        <p14:creationId xmlns:p14="http://schemas.microsoft.com/office/powerpoint/2010/main" val="1472531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dirty="0">
                <a:solidFill>
                  <a:srgbClr val="FF0000"/>
                </a:solidFill>
                <a:highlight>
                  <a:srgbClr val="FFFF00"/>
                </a:highlight>
              </a:rPr>
              <a:t>TNY13 </a:t>
            </a:r>
            <a:r>
              <a:rPr lang="en-US" dirty="0" err="1">
                <a:solidFill>
                  <a:srgbClr val="FF0000"/>
                </a:solidFill>
                <a:highlight>
                  <a:srgbClr val="FFFF00"/>
                </a:highlight>
              </a:rPr>
              <a:t>lần</a:t>
            </a:r>
            <a:r>
              <a:rPr lang="en-US" dirty="0">
                <a:solidFill>
                  <a:srgbClr val="FF0000"/>
                </a:solidFill>
                <a:highlight>
                  <a:srgbClr val="FFFF00"/>
                </a:highlight>
              </a:rPr>
              <a:t> 1</a:t>
            </a:r>
          </a:p>
        </p:txBody>
      </p:sp>
      <p:pic>
        <p:nvPicPr>
          <p:cNvPr id="4" name="Picture 3">
            <a:extLst>
              <a:ext uri="{FF2B5EF4-FFF2-40B4-BE49-F238E27FC236}">
                <a16:creationId xmlns:a16="http://schemas.microsoft.com/office/drawing/2014/main" id="{14DADD8B-050F-45CD-89AC-913E68B0600C}"/>
              </a:ext>
            </a:extLst>
          </p:cNvPr>
          <p:cNvPicPr>
            <a:picLocks noChangeAspect="1"/>
          </p:cNvPicPr>
          <p:nvPr/>
        </p:nvPicPr>
        <p:blipFill>
          <a:blip r:embed="rId3"/>
          <a:stretch>
            <a:fillRect/>
          </a:stretch>
        </p:blipFill>
        <p:spPr>
          <a:xfrm>
            <a:off x="0" y="0"/>
            <a:ext cx="12105512" cy="1943100"/>
          </a:xfrm>
          <a:prstGeom prst="rect">
            <a:avLst/>
          </a:prstGeom>
        </p:spPr>
      </p:pic>
    </p:spTree>
    <p:extLst>
      <p:ext uri="{BB962C8B-B14F-4D97-AF65-F5344CB8AC3E}">
        <p14:creationId xmlns:p14="http://schemas.microsoft.com/office/powerpoint/2010/main" val="387588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A490E0B2-473E-48BD-A7CD-93882CC1D8BF}"/>
              </a:ext>
            </a:extLst>
          </p:cNvPr>
          <p:cNvPicPr>
            <a:picLocks noChangeAspect="1"/>
          </p:cNvPicPr>
          <p:nvPr/>
        </p:nvPicPr>
        <p:blipFill>
          <a:blip r:embed="rId3"/>
          <a:stretch>
            <a:fillRect/>
          </a:stretch>
        </p:blipFill>
        <p:spPr>
          <a:xfrm>
            <a:off x="0" y="0"/>
            <a:ext cx="11603069" cy="3943900"/>
          </a:xfrm>
          <a:prstGeom prst="rect">
            <a:avLst/>
          </a:prstGeom>
        </p:spPr>
      </p:pic>
    </p:spTree>
    <p:extLst>
      <p:ext uri="{BB962C8B-B14F-4D97-AF65-F5344CB8AC3E}">
        <p14:creationId xmlns:p14="http://schemas.microsoft.com/office/powerpoint/2010/main" val="1950579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AE29A3C6-C1A6-4D7D-A867-1FFDA5DC3E4C}"/>
              </a:ext>
            </a:extLst>
          </p:cNvPr>
          <p:cNvPicPr>
            <a:picLocks noChangeAspect="1"/>
          </p:cNvPicPr>
          <p:nvPr/>
        </p:nvPicPr>
        <p:blipFill>
          <a:blip r:embed="rId3"/>
          <a:stretch>
            <a:fillRect/>
          </a:stretch>
        </p:blipFill>
        <p:spPr>
          <a:xfrm>
            <a:off x="0" y="0"/>
            <a:ext cx="11603069" cy="1876687"/>
          </a:xfrm>
          <a:prstGeom prst="rect">
            <a:avLst/>
          </a:prstGeom>
        </p:spPr>
      </p:pic>
    </p:spTree>
    <p:extLst>
      <p:ext uri="{BB962C8B-B14F-4D97-AF65-F5344CB8AC3E}">
        <p14:creationId xmlns:p14="http://schemas.microsoft.com/office/powerpoint/2010/main" val="280317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51D7B0F5-1E91-4A26-BE27-65BC3258422A}"/>
              </a:ext>
            </a:extLst>
          </p:cNvPr>
          <p:cNvPicPr>
            <a:picLocks noChangeAspect="1"/>
          </p:cNvPicPr>
          <p:nvPr/>
        </p:nvPicPr>
        <p:blipFill>
          <a:blip r:embed="rId3"/>
          <a:stretch>
            <a:fillRect/>
          </a:stretch>
        </p:blipFill>
        <p:spPr>
          <a:xfrm>
            <a:off x="0" y="0"/>
            <a:ext cx="11869806" cy="1857634"/>
          </a:xfrm>
          <a:prstGeom prst="rect">
            <a:avLst/>
          </a:prstGeom>
        </p:spPr>
      </p:pic>
    </p:spTree>
    <p:extLst>
      <p:ext uri="{BB962C8B-B14F-4D97-AF65-F5344CB8AC3E}">
        <p14:creationId xmlns:p14="http://schemas.microsoft.com/office/powerpoint/2010/main" val="379580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dirty="0"/>
              <a:t>TNY13 </a:t>
            </a:r>
            <a:r>
              <a:rPr lang="en-US" dirty="0" err="1"/>
              <a:t>lần</a:t>
            </a:r>
            <a:r>
              <a:rPr lang="en-US" dirty="0"/>
              <a:t> 2</a:t>
            </a:r>
          </a:p>
        </p:txBody>
      </p:sp>
      <p:pic>
        <p:nvPicPr>
          <p:cNvPr id="4" name="Picture 3">
            <a:extLst>
              <a:ext uri="{FF2B5EF4-FFF2-40B4-BE49-F238E27FC236}">
                <a16:creationId xmlns:a16="http://schemas.microsoft.com/office/drawing/2014/main" id="{6AFDBC03-9947-41F6-A48C-780FA3D18A8C}"/>
              </a:ext>
            </a:extLst>
          </p:cNvPr>
          <p:cNvPicPr>
            <a:picLocks noChangeAspect="1"/>
          </p:cNvPicPr>
          <p:nvPr/>
        </p:nvPicPr>
        <p:blipFill>
          <a:blip r:embed="rId3"/>
          <a:stretch>
            <a:fillRect/>
          </a:stretch>
        </p:blipFill>
        <p:spPr>
          <a:xfrm>
            <a:off x="0" y="-1"/>
            <a:ext cx="12198042" cy="2873829"/>
          </a:xfrm>
          <a:prstGeom prst="rect">
            <a:avLst/>
          </a:prstGeom>
        </p:spPr>
      </p:pic>
    </p:spTree>
    <p:extLst>
      <p:ext uri="{BB962C8B-B14F-4D97-AF65-F5344CB8AC3E}">
        <p14:creationId xmlns:p14="http://schemas.microsoft.com/office/powerpoint/2010/main" val="1468378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4353ABA8-F172-4834-A04E-DC880A58F141}"/>
              </a:ext>
            </a:extLst>
          </p:cNvPr>
          <p:cNvPicPr>
            <a:picLocks noChangeAspect="1"/>
          </p:cNvPicPr>
          <p:nvPr/>
        </p:nvPicPr>
        <p:blipFill>
          <a:blip r:embed="rId3"/>
          <a:stretch>
            <a:fillRect/>
          </a:stretch>
        </p:blipFill>
        <p:spPr>
          <a:xfrm>
            <a:off x="0" y="0"/>
            <a:ext cx="12192000" cy="2611383"/>
          </a:xfrm>
          <a:prstGeom prst="rect">
            <a:avLst/>
          </a:prstGeom>
        </p:spPr>
      </p:pic>
    </p:spTree>
    <p:extLst>
      <p:ext uri="{BB962C8B-B14F-4D97-AF65-F5344CB8AC3E}">
        <p14:creationId xmlns:p14="http://schemas.microsoft.com/office/powerpoint/2010/main" val="3918871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dirty="0" err="1"/>
              <a:t>Xảy</a:t>
            </a:r>
            <a:r>
              <a:rPr lang="en-US" dirty="0"/>
              <a:t> ra </a:t>
            </a:r>
            <a:r>
              <a:rPr lang="en-US" dirty="0" err="1"/>
              <a:t>biến</a:t>
            </a:r>
            <a:r>
              <a:rPr lang="en-US" dirty="0"/>
              <a:t> </a:t>
            </a:r>
            <a:r>
              <a:rPr lang="en-US" dirty="0" err="1"/>
              <a:t>chứng</a:t>
            </a:r>
            <a:r>
              <a:rPr lang="en-US" dirty="0"/>
              <a:t> </a:t>
            </a:r>
            <a:r>
              <a:rPr lang="en-US" dirty="0" err="1"/>
              <a:t>khác</a:t>
            </a:r>
            <a:r>
              <a:rPr lang="en-US" dirty="0"/>
              <a:t>: </a:t>
            </a:r>
            <a:r>
              <a:rPr lang="en-US" dirty="0" err="1"/>
              <a:t>thủng</a:t>
            </a:r>
            <a:r>
              <a:rPr lang="en-US" dirty="0"/>
              <a:t>, XH</a:t>
            </a:r>
          </a:p>
        </p:txBody>
      </p:sp>
      <p:pic>
        <p:nvPicPr>
          <p:cNvPr id="4" name="Picture 3">
            <a:extLst>
              <a:ext uri="{FF2B5EF4-FFF2-40B4-BE49-F238E27FC236}">
                <a16:creationId xmlns:a16="http://schemas.microsoft.com/office/drawing/2014/main" id="{4CEFE3EA-FEAB-4E63-97FE-34C626AC0E3E}"/>
              </a:ext>
            </a:extLst>
          </p:cNvPr>
          <p:cNvPicPr>
            <a:picLocks noChangeAspect="1"/>
          </p:cNvPicPr>
          <p:nvPr/>
        </p:nvPicPr>
        <p:blipFill>
          <a:blip r:embed="rId3"/>
          <a:stretch>
            <a:fillRect/>
          </a:stretch>
        </p:blipFill>
        <p:spPr>
          <a:xfrm>
            <a:off x="0" y="0"/>
            <a:ext cx="12192000" cy="3415126"/>
          </a:xfrm>
          <a:prstGeom prst="rect">
            <a:avLst/>
          </a:prstGeom>
        </p:spPr>
      </p:pic>
    </p:spTree>
    <p:extLst>
      <p:ext uri="{BB962C8B-B14F-4D97-AF65-F5344CB8AC3E}">
        <p14:creationId xmlns:p14="http://schemas.microsoft.com/office/powerpoint/2010/main" val="396717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49368989-FE57-46DC-B278-12DC3F9C7308}"/>
              </a:ext>
            </a:extLst>
          </p:cNvPr>
          <p:cNvPicPr>
            <a:picLocks noChangeAspect="1"/>
          </p:cNvPicPr>
          <p:nvPr/>
        </p:nvPicPr>
        <p:blipFill>
          <a:blip r:embed="rId3"/>
          <a:stretch>
            <a:fillRect/>
          </a:stretch>
        </p:blipFill>
        <p:spPr>
          <a:xfrm>
            <a:off x="0" y="0"/>
            <a:ext cx="12192000" cy="2774674"/>
          </a:xfrm>
          <a:prstGeom prst="rect">
            <a:avLst/>
          </a:prstGeom>
        </p:spPr>
      </p:pic>
    </p:spTree>
    <p:extLst>
      <p:ext uri="{BB962C8B-B14F-4D97-AF65-F5344CB8AC3E}">
        <p14:creationId xmlns:p14="http://schemas.microsoft.com/office/powerpoint/2010/main" val="2714338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88B77EFF-1441-4710-B90B-C5AECA198CDD}"/>
              </a:ext>
            </a:extLst>
          </p:cNvPr>
          <p:cNvPicPr>
            <a:picLocks noChangeAspect="1"/>
          </p:cNvPicPr>
          <p:nvPr/>
        </p:nvPicPr>
        <p:blipFill>
          <a:blip r:embed="rId3"/>
          <a:stretch>
            <a:fillRect/>
          </a:stretch>
        </p:blipFill>
        <p:spPr>
          <a:xfrm>
            <a:off x="0" y="0"/>
            <a:ext cx="12192000" cy="2587451"/>
          </a:xfrm>
          <a:prstGeom prst="rect">
            <a:avLst/>
          </a:prstGeom>
        </p:spPr>
      </p:pic>
    </p:spTree>
    <p:extLst>
      <p:ext uri="{BB962C8B-B14F-4D97-AF65-F5344CB8AC3E}">
        <p14:creationId xmlns:p14="http://schemas.microsoft.com/office/powerpoint/2010/main" val="389564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6062866"/>
            <a:ext cx="10805160" cy="795134"/>
          </a:xfrm>
        </p:spPr>
        <p:txBody>
          <a:bodyPr/>
          <a:lstStyle/>
          <a:p>
            <a:endParaRPr lang="en-US" dirty="0"/>
          </a:p>
        </p:txBody>
      </p:sp>
      <p:pic>
        <p:nvPicPr>
          <p:cNvPr id="4" name="Picture 3">
            <a:extLst>
              <a:ext uri="{FF2B5EF4-FFF2-40B4-BE49-F238E27FC236}">
                <a16:creationId xmlns:a16="http://schemas.microsoft.com/office/drawing/2014/main" id="{185133E1-5D6A-42A0-A6D2-27BD1D6C4DEA}"/>
              </a:ext>
            </a:extLst>
          </p:cNvPr>
          <p:cNvPicPr>
            <a:picLocks noChangeAspect="1"/>
          </p:cNvPicPr>
          <p:nvPr/>
        </p:nvPicPr>
        <p:blipFill>
          <a:blip r:embed="rId3"/>
          <a:stretch>
            <a:fillRect/>
          </a:stretch>
        </p:blipFill>
        <p:spPr>
          <a:xfrm>
            <a:off x="0" y="-70280"/>
            <a:ext cx="12192000" cy="6133146"/>
          </a:xfrm>
          <a:prstGeom prst="rect">
            <a:avLst/>
          </a:prstGeom>
        </p:spPr>
      </p:pic>
    </p:spTree>
    <p:extLst>
      <p:ext uri="{BB962C8B-B14F-4D97-AF65-F5344CB8AC3E}">
        <p14:creationId xmlns:p14="http://schemas.microsoft.com/office/powerpoint/2010/main" val="699675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41DCE2DA-9EC7-4857-B433-C27EBA987B3C}"/>
              </a:ext>
            </a:extLst>
          </p:cNvPr>
          <p:cNvPicPr>
            <a:picLocks noChangeAspect="1"/>
          </p:cNvPicPr>
          <p:nvPr/>
        </p:nvPicPr>
        <p:blipFill>
          <a:blip r:embed="rId3"/>
          <a:stretch>
            <a:fillRect/>
          </a:stretch>
        </p:blipFill>
        <p:spPr>
          <a:xfrm>
            <a:off x="0" y="0"/>
            <a:ext cx="12192000" cy="3213330"/>
          </a:xfrm>
          <a:prstGeom prst="rect">
            <a:avLst/>
          </a:prstGeom>
        </p:spPr>
      </p:pic>
    </p:spTree>
    <p:extLst>
      <p:ext uri="{BB962C8B-B14F-4D97-AF65-F5344CB8AC3E}">
        <p14:creationId xmlns:p14="http://schemas.microsoft.com/office/powerpoint/2010/main" val="2847117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TNY12 </a:t>
            </a:r>
            <a:r>
              <a:rPr lang="en-US" b="1" dirty="0" err="1">
                <a:solidFill>
                  <a:srgbClr val="FF0000"/>
                </a:solidFill>
                <a:highlight>
                  <a:srgbClr val="FFFF00"/>
                </a:highlight>
              </a:rPr>
              <a:t>lần</a:t>
            </a:r>
            <a:r>
              <a:rPr lang="en-US" b="1" dirty="0">
                <a:solidFill>
                  <a:srgbClr val="FF0000"/>
                </a:solidFill>
                <a:highlight>
                  <a:srgbClr val="FFFF00"/>
                </a:highlight>
              </a:rPr>
              <a:t> 1</a:t>
            </a:r>
          </a:p>
        </p:txBody>
      </p:sp>
      <p:pic>
        <p:nvPicPr>
          <p:cNvPr id="4" name="Picture 3">
            <a:extLst>
              <a:ext uri="{FF2B5EF4-FFF2-40B4-BE49-F238E27FC236}">
                <a16:creationId xmlns:a16="http://schemas.microsoft.com/office/drawing/2014/main" id="{862D73F4-DA76-46F5-8DF8-2600F52932A4}"/>
              </a:ext>
            </a:extLst>
          </p:cNvPr>
          <p:cNvPicPr>
            <a:picLocks noChangeAspect="1"/>
          </p:cNvPicPr>
          <p:nvPr/>
        </p:nvPicPr>
        <p:blipFill>
          <a:blip r:embed="rId3"/>
          <a:stretch>
            <a:fillRect/>
          </a:stretch>
        </p:blipFill>
        <p:spPr>
          <a:xfrm>
            <a:off x="0" y="0"/>
            <a:ext cx="12192000" cy="2528023"/>
          </a:xfrm>
          <a:prstGeom prst="rect">
            <a:avLst/>
          </a:prstGeom>
        </p:spPr>
      </p:pic>
      <p:pic>
        <p:nvPicPr>
          <p:cNvPr id="6" name="Picture 5">
            <a:extLst>
              <a:ext uri="{FF2B5EF4-FFF2-40B4-BE49-F238E27FC236}">
                <a16:creationId xmlns:a16="http://schemas.microsoft.com/office/drawing/2014/main" id="{5D9AA765-0B9B-4772-B397-6C8DDB16ECA1}"/>
              </a:ext>
            </a:extLst>
          </p:cNvPr>
          <p:cNvPicPr>
            <a:picLocks noChangeAspect="1"/>
          </p:cNvPicPr>
          <p:nvPr/>
        </p:nvPicPr>
        <p:blipFill>
          <a:blip r:embed="rId4"/>
          <a:stretch>
            <a:fillRect/>
          </a:stretch>
        </p:blipFill>
        <p:spPr>
          <a:xfrm>
            <a:off x="0" y="2389676"/>
            <a:ext cx="12192000" cy="1294875"/>
          </a:xfrm>
          <a:prstGeom prst="rect">
            <a:avLst/>
          </a:prstGeom>
        </p:spPr>
      </p:pic>
    </p:spTree>
    <p:extLst>
      <p:ext uri="{BB962C8B-B14F-4D97-AF65-F5344CB8AC3E}">
        <p14:creationId xmlns:p14="http://schemas.microsoft.com/office/powerpoint/2010/main" val="325947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normAutofit/>
          </a:bodyPr>
          <a:lstStyle/>
          <a:p>
            <a:r>
              <a:rPr lang="en-US" sz="1200" dirty="0" err="1"/>
              <a:t>Nhỏ</a:t>
            </a:r>
            <a:r>
              <a:rPr lang="en-US" sz="1200" dirty="0"/>
              <a:t> </a:t>
            </a:r>
            <a:r>
              <a:rPr lang="en-US" sz="1200" dirty="0" err="1"/>
              <a:t>thường</a:t>
            </a:r>
            <a:r>
              <a:rPr lang="en-US" sz="1200" dirty="0"/>
              <a:t> &lt;2 (&lt;1 cm </a:t>
            </a:r>
            <a:r>
              <a:rPr lang="en-US" sz="1200" dirty="0" err="1"/>
              <a:t>tốt</a:t>
            </a:r>
            <a:r>
              <a:rPr lang="en-US" sz="1200" dirty="0"/>
              <a:t>) </a:t>
            </a:r>
            <a:r>
              <a:rPr lang="en-US" sz="1200" dirty="0" err="1"/>
              <a:t>bờ</a:t>
            </a:r>
            <a:r>
              <a:rPr lang="en-US" sz="1200" dirty="0"/>
              <a:t> </a:t>
            </a:r>
            <a:r>
              <a:rPr lang="en-US" sz="1200" dirty="0" err="1"/>
              <a:t>đều</a:t>
            </a:r>
            <a:r>
              <a:rPr lang="en-US" sz="1200" dirty="0"/>
              <a:t>, </a:t>
            </a:r>
            <a:r>
              <a:rPr lang="en-US" sz="1200" dirty="0" err="1"/>
              <a:t>tròn</a:t>
            </a:r>
            <a:r>
              <a:rPr lang="en-US" sz="1200" dirty="0"/>
              <a:t>, </a:t>
            </a:r>
            <a:r>
              <a:rPr lang="en-US" sz="1200" dirty="0" err="1"/>
              <a:t>đáy</a:t>
            </a:r>
            <a:r>
              <a:rPr lang="en-US" sz="1200" dirty="0"/>
              <a:t> </a:t>
            </a:r>
            <a:r>
              <a:rPr lang="en-US" sz="1200" dirty="0" err="1"/>
              <a:t>đỏ</a:t>
            </a:r>
            <a:r>
              <a:rPr lang="en-US" sz="1200" dirty="0"/>
              <a:t> qua </a:t>
            </a:r>
            <a:r>
              <a:rPr lang="en-US" sz="1200" dirty="0" err="1"/>
              <a:t>lớp</a:t>
            </a:r>
            <a:r>
              <a:rPr lang="en-US" sz="1200" dirty="0"/>
              <a:t> </a:t>
            </a:r>
            <a:r>
              <a:rPr lang="en-US" sz="1200" dirty="0" err="1"/>
              <a:t>niêm</a:t>
            </a:r>
            <a:r>
              <a:rPr lang="en-US" sz="1200" dirty="0"/>
              <a:t>, </a:t>
            </a:r>
            <a:r>
              <a:rPr lang="en-US" sz="1200" dirty="0" err="1"/>
              <a:t>mô</a:t>
            </a:r>
            <a:r>
              <a:rPr lang="en-US" sz="1200" dirty="0"/>
              <a:t> </a:t>
            </a:r>
            <a:r>
              <a:rPr lang="en-US" sz="1200" dirty="0" err="1"/>
              <a:t>xung</a:t>
            </a:r>
            <a:r>
              <a:rPr lang="en-US" sz="1200" dirty="0"/>
              <a:t> </a:t>
            </a:r>
            <a:r>
              <a:rPr lang="en-US" sz="1200" dirty="0" err="1"/>
              <a:t>huyết</a:t>
            </a:r>
            <a:r>
              <a:rPr lang="en-US" sz="1200" dirty="0"/>
              <a:t>.</a:t>
            </a:r>
            <a:br>
              <a:rPr lang="en-US" sz="1200" dirty="0"/>
            </a:br>
            <a:endParaRPr lang="en-US" sz="1200" dirty="0"/>
          </a:p>
        </p:txBody>
      </p:sp>
      <p:pic>
        <p:nvPicPr>
          <p:cNvPr id="4" name="Picture 3">
            <a:extLst>
              <a:ext uri="{FF2B5EF4-FFF2-40B4-BE49-F238E27FC236}">
                <a16:creationId xmlns:a16="http://schemas.microsoft.com/office/drawing/2014/main" id="{E2556767-0C1F-437D-A33C-42776524D5E7}"/>
              </a:ext>
            </a:extLst>
          </p:cNvPr>
          <p:cNvPicPr>
            <a:picLocks noChangeAspect="1"/>
          </p:cNvPicPr>
          <p:nvPr/>
        </p:nvPicPr>
        <p:blipFill>
          <a:blip r:embed="rId3"/>
          <a:stretch>
            <a:fillRect/>
          </a:stretch>
        </p:blipFill>
        <p:spPr>
          <a:xfrm>
            <a:off x="0" y="-1"/>
            <a:ext cx="12192000" cy="3105807"/>
          </a:xfrm>
          <a:prstGeom prst="rect">
            <a:avLst/>
          </a:prstGeom>
        </p:spPr>
      </p:pic>
      <p:pic>
        <p:nvPicPr>
          <p:cNvPr id="5" name="Picture 4">
            <a:extLst>
              <a:ext uri="{FF2B5EF4-FFF2-40B4-BE49-F238E27FC236}">
                <a16:creationId xmlns:a16="http://schemas.microsoft.com/office/drawing/2014/main" id="{603D5CD0-3B80-4627-941F-CA914D444E1F}"/>
              </a:ext>
            </a:extLst>
          </p:cNvPr>
          <p:cNvPicPr>
            <a:picLocks noChangeAspect="1"/>
          </p:cNvPicPr>
          <p:nvPr/>
        </p:nvPicPr>
        <p:blipFill>
          <a:blip r:embed="rId4"/>
          <a:stretch>
            <a:fillRect/>
          </a:stretch>
        </p:blipFill>
        <p:spPr>
          <a:xfrm>
            <a:off x="5050221" y="3329221"/>
            <a:ext cx="7141779" cy="3528779"/>
          </a:xfrm>
          <a:prstGeom prst="rect">
            <a:avLst/>
          </a:prstGeom>
        </p:spPr>
      </p:pic>
      <p:pic>
        <p:nvPicPr>
          <p:cNvPr id="7" name="Picture 6">
            <a:extLst>
              <a:ext uri="{FF2B5EF4-FFF2-40B4-BE49-F238E27FC236}">
                <a16:creationId xmlns:a16="http://schemas.microsoft.com/office/drawing/2014/main" id="{92657128-8602-4190-8CD2-52ADD13E5662}"/>
              </a:ext>
            </a:extLst>
          </p:cNvPr>
          <p:cNvPicPr>
            <a:picLocks noChangeAspect="1"/>
          </p:cNvPicPr>
          <p:nvPr/>
        </p:nvPicPr>
        <p:blipFill>
          <a:blip r:embed="rId5"/>
          <a:stretch>
            <a:fillRect/>
          </a:stretch>
        </p:blipFill>
        <p:spPr>
          <a:xfrm>
            <a:off x="401372" y="3226240"/>
            <a:ext cx="4648849" cy="2229161"/>
          </a:xfrm>
          <a:prstGeom prst="rect">
            <a:avLst/>
          </a:prstGeom>
        </p:spPr>
      </p:pic>
    </p:spTree>
    <p:extLst>
      <p:ext uri="{BB962C8B-B14F-4D97-AF65-F5344CB8AC3E}">
        <p14:creationId xmlns:p14="http://schemas.microsoft.com/office/powerpoint/2010/main" val="242595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6022428"/>
            <a:ext cx="12192000" cy="835572"/>
          </a:xfrm>
        </p:spPr>
        <p:txBody>
          <a:bodyPr/>
          <a:lstStyle/>
          <a:p>
            <a:endParaRPr lang="en-US" dirty="0"/>
          </a:p>
        </p:txBody>
      </p:sp>
      <p:pic>
        <p:nvPicPr>
          <p:cNvPr id="4" name="Picture 3">
            <a:extLst>
              <a:ext uri="{FF2B5EF4-FFF2-40B4-BE49-F238E27FC236}">
                <a16:creationId xmlns:a16="http://schemas.microsoft.com/office/drawing/2014/main" id="{41D5EE95-451B-4D49-A2E8-B6637EE1F39F}"/>
              </a:ext>
            </a:extLst>
          </p:cNvPr>
          <p:cNvPicPr>
            <a:picLocks noChangeAspect="1"/>
          </p:cNvPicPr>
          <p:nvPr/>
        </p:nvPicPr>
        <p:blipFill>
          <a:blip r:embed="rId3"/>
          <a:stretch>
            <a:fillRect/>
          </a:stretch>
        </p:blipFill>
        <p:spPr>
          <a:xfrm>
            <a:off x="0" y="0"/>
            <a:ext cx="12192000" cy="2104373"/>
          </a:xfrm>
          <a:prstGeom prst="rect">
            <a:avLst/>
          </a:prstGeom>
        </p:spPr>
      </p:pic>
    </p:spTree>
    <p:extLst>
      <p:ext uri="{BB962C8B-B14F-4D97-AF65-F5344CB8AC3E}">
        <p14:creationId xmlns:p14="http://schemas.microsoft.com/office/powerpoint/2010/main" val="1789310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F4487C8E-AC84-451E-A8DD-6881ACFCF546}"/>
              </a:ext>
            </a:extLst>
          </p:cNvPr>
          <p:cNvPicPr>
            <a:picLocks noChangeAspect="1"/>
          </p:cNvPicPr>
          <p:nvPr/>
        </p:nvPicPr>
        <p:blipFill>
          <a:blip r:embed="rId3"/>
          <a:stretch>
            <a:fillRect/>
          </a:stretch>
        </p:blipFill>
        <p:spPr>
          <a:xfrm>
            <a:off x="0" y="0"/>
            <a:ext cx="12192000" cy="2823411"/>
          </a:xfrm>
          <a:prstGeom prst="rect">
            <a:avLst/>
          </a:prstGeom>
        </p:spPr>
      </p:pic>
      <p:pic>
        <p:nvPicPr>
          <p:cNvPr id="6" name="Picture 5">
            <a:extLst>
              <a:ext uri="{FF2B5EF4-FFF2-40B4-BE49-F238E27FC236}">
                <a16:creationId xmlns:a16="http://schemas.microsoft.com/office/drawing/2014/main" id="{A5644137-5162-4241-8476-B468306EA88A}"/>
              </a:ext>
            </a:extLst>
          </p:cNvPr>
          <p:cNvPicPr>
            <a:picLocks noChangeAspect="1"/>
          </p:cNvPicPr>
          <p:nvPr/>
        </p:nvPicPr>
        <p:blipFill>
          <a:blip r:embed="rId4"/>
          <a:stretch>
            <a:fillRect/>
          </a:stretch>
        </p:blipFill>
        <p:spPr>
          <a:xfrm>
            <a:off x="0" y="2823411"/>
            <a:ext cx="12192000" cy="787685"/>
          </a:xfrm>
          <a:prstGeom prst="rect">
            <a:avLst/>
          </a:prstGeom>
        </p:spPr>
      </p:pic>
    </p:spTree>
    <p:extLst>
      <p:ext uri="{BB962C8B-B14F-4D97-AF65-F5344CB8AC3E}">
        <p14:creationId xmlns:p14="http://schemas.microsoft.com/office/powerpoint/2010/main" val="2190694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0C659D48-E860-473A-8574-93DCE626660C}"/>
              </a:ext>
            </a:extLst>
          </p:cNvPr>
          <p:cNvPicPr>
            <a:picLocks noChangeAspect="1"/>
          </p:cNvPicPr>
          <p:nvPr/>
        </p:nvPicPr>
        <p:blipFill>
          <a:blip r:embed="rId3"/>
          <a:stretch>
            <a:fillRect/>
          </a:stretch>
        </p:blipFill>
        <p:spPr>
          <a:xfrm>
            <a:off x="0" y="0"/>
            <a:ext cx="12192000" cy="3111412"/>
          </a:xfrm>
          <a:prstGeom prst="rect">
            <a:avLst/>
          </a:prstGeom>
        </p:spPr>
      </p:pic>
    </p:spTree>
    <p:extLst>
      <p:ext uri="{BB962C8B-B14F-4D97-AF65-F5344CB8AC3E}">
        <p14:creationId xmlns:p14="http://schemas.microsoft.com/office/powerpoint/2010/main" val="487942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3BCC0055-5CEE-4EBA-97B6-29921A9DD6EA}"/>
              </a:ext>
            </a:extLst>
          </p:cNvPr>
          <p:cNvPicPr>
            <a:picLocks noChangeAspect="1"/>
          </p:cNvPicPr>
          <p:nvPr/>
        </p:nvPicPr>
        <p:blipFill>
          <a:blip r:embed="rId3"/>
          <a:stretch>
            <a:fillRect/>
          </a:stretch>
        </p:blipFill>
        <p:spPr>
          <a:xfrm>
            <a:off x="0" y="0"/>
            <a:ext cx="12192000" cy="3502957"/>
          </a:xfrm>
          <a:prstGeom prst="rect">
            <a:avLst/>
          </a:prstGeom>
        </p:spPr>
      </p:pic>
    </p:spTree>
    <p:extLst>
      <p:ext uri="{BB962C8B-B14F-4D97-AF65-F5344CB8AC3E}">
        <p14:creationId xmlns:p14="http://schemas.microsoft.com/office/powerpoint/2010/main" val="4186805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418089BD-C149-45DE-9D23-709ECBEA94B7}"/>
              </a:ext>
            </a:extLst>
          </p:cNvPr>
          <p:cNvPicPr>
            <a:picLocks noChangeAspect="1"/>
          </p:cNvPicPr>
          <p:nvPr/>
        </p:nvPicPr>
        <p:blipFill>
          <a:blip r:embed="rId3"/>
          <a:stretch>
            <a:fillRect/>
          </a:stretch>
        </p:blipFill>
        <p:spPr>
          <a:xfrm>
            <a:off x="0" y="0"/>
            <a:ext cx="12192000" cy="2338663"/>
          </a:xfrm>
          <a:prstGeom prst="rect">
            <a:avLst/>
          </a:prstGeom>
        </p:spPr>
      </p:pic>
      <p:pic>
        <p:nvPicPr>
          <p:cNvPr id="6" name="Picture 5">
            <a:extLst>
              <a:ext uri="{FF2B5EF4-FFF2-40B4-BE49-F238E27FC236}">
                <a16:creationId xmlns:a16="http://schemas.microsoft.com/office/drawing/2014/main" id="{55A32F73-337E-4CED-AA36-F3FB34A6D6F9}"/>
              </a:ext>
            </a:extLst>
          </p:cNvPr>
          <p:cNvPicPr>
            <a:picLocks noChangeAspect="1"/>
          </p:cNvPicPr>
          <p:nvPr/>
        </p:nvPicPr>
        <p:blipFill>
          <a:blip r:embed="rId4"/>
          <a:stretch>
            <a:fillRect/>
          </a:stretch>
        </p:blipFill>
        <p:spPr>
          <a:xfrm>
            <a:off x="179614" y="2338663"/>
            <a:ext cx="12192000" cy="1464733"/>
          </a:xfrm>
          <a:prstGeom prst="rect">
            <a:avLst/>
          </a:prstGeom>
        </p:spPr>
      </p:pic>
    </p:spTree>
    <p:extLst>
      <p:ext uri="{BB962C8B-B14F-4D97-AF65-F5344CB8AC3E}">
        <p14:creationId xmlns:p14="http://schemas.microsoft.com/office/powerpoint/2010/main" val="2621169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TNY12 </a:t>
            </a:r>
            <a:r>
              <a:rPr lang="en-US" b="1" dirty="0" err="1">
                <a:solidFill>
                  <a:srgbClr val="FF0000"/>
                </a:solidFill>
                <a:highlight>
                  <a:srgbClr val="FFFF00"/>
                </a:highlight>
              </a:rPr>
              <a:t>lần</a:t>
            </a:r>
            <a:r>
              <a:rPr lang="en-US" b="1" dirty="0">
                <a:solidFill>
                  <a:srgbClr val="FF0000"/>
                </a:solidFill>
                <a:highlight>
                  <a:srgbClr val="FFFF00"/>
                </a:highlight>
              </a:rPr>
              <a:t> 2</a:t>
            </a:r>
          </a:p>
        </p:txBody>
      </p:sp>
      <p:pic>
        <p:nvPicPr>
          <p:cNvPr id="4" name="Picture 3">
            <a:extLst>
              <a:ext uri="{FF2B5EF4-FFF2-40B4-BE49-F238E27FC236}">
                <a16:creationId xmlns:a16="http://schemas.microsoft.com/office/drawing/2014/main" id="{B514E16E-9E0C-4486-B3E0-B05CDD1FEFCC}"/>
              </a:ext>
            </a:extLst>
          </p:cNvPr>
          <p:cNvPicPr>
            <a:picLocks noChangeAspect="1"/>
          </p:cNvPicPr>
          <p:nvPr/>
        </p:nvPicPr>
        <p:blipFill>
          <a:blip r:embed="rId3"/>
          <a:stretch>
            <a:fillRect/>
          </a:stretch>
        </p:blipFill>
        <p:spPr>
          <a:xfrm>
            <a:off x="0" y="0"/>
            <a:ext cx="12192000" cy="3076987"/>
          </a:xfrm>
          <a:prstGeom prst="rect">
            <a:avLst/>
          </a:prstGeom>
        </p:spPr>
      </p:pic>
    </p:spTree>
    <p:extLst>
      <p:ext uri="{BB962C8B-B14F-4D97-AF65-F5344CB8AC3E}">
        <p14:creationId xmlns:p14="http://schemas.microsoft.com/office/powerpoint/2010/main" val="2837032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2BC9E162-820F-4336-B353-D2D6B3B78B99}"/>
              </a:ext>
            </a:extLst>
          </p:cNvPr>
          <p:cNvPicPr>
            <a:picLocks noChangeAspect="1"/>
          </p:cNvPicPr>
          <p:nvPr/>
        </p:nvPicPr>
        <p:blipFill>
          <a:blip r:embed="rId3"/>
          <a:stretch>
            <a:fillRect/>
          </a:stretch>
        </p:blipFill>
        <p:spPr>
          <a:xfrm>
            <a:off x="0" y="0"/>
            <a:ext cx="12192000" cy="1498458"/>
          </a:xfrm>
          <a:prstGeom prst="rect">
            <a:avLst/>
          </a:prstGeom>
        </p:spPr>
      </p:pic>
    </p:spTree>
    <p:extLst>
      <p:ext uri="{BB962C8B-B14F-4D97-AF65-F5344CB8AC3E}">
        <p14:creationId xmlns:p14="http://schemas.microsoft.com/office/powerpoint/2010/main" val="3226695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235B62BC-7A86-4800-87A2-FE7593D3DD83}"/>
              </a:ext>
            </a:extLst>
          </p:cNvPr>
          <p:cNvPicPr>
            <a:picLocks noChangeAspect="1"/>
          </p:cNvPicPr>
          <p:nvPr/>
        </p:nvPicPr>
        <p:blipFill>
          <a:blip r:embed="rId3"/>
          <a:stretch>
            <a:fillRect/>
          </a:stretch>
        </p:blipFill>
        <p:spPr>
          <a:xfrm>
            <a:off x="0" y="0"/>
            <a:ext cx="12192000" cy="2908831"/>
          </a:xfrm>
          <a:prstGeom prst="rect">
            <a:avLst/>
          </a:prstGeom>
        </p:spPr>
      </p:pic>
    </p:spTree>
    <p:extLst>
      <p:ext uri="{BB962C8B-B14F-4D97-AF65-F5344CB8AC3E}">
        <p14:creationId xmlns:p14="http://schemas.microsoft.com/office/powerpoint/2010/main" val="59599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3D017B1B-44EF-448A-B5E0-A04A56D21793}"/>
              </a:ext>
            </a:extLst>
          </p:cNvPr>
          <p:cNvPicPr>
            <a:picLocks noChangeAspect="1"/>
          </p:cNvPicPr>
          <p:nvPr/>
        </p:nvPicPr>
        <p:blipFill>
          <a:blip r:embed="rId3"/>
          <a:stretch>
            <a:fillRect/>
          </a:stretch>
        </p:blipFill>
        <p:spPr>
          <a:xfrm>
            <a:off x="0" y="0"/>
            <a:ext cx="12192000" cy="2088279"/>
          </a:xfrm>
          <a:prstGeom prst="rect">
            <a:avLst/>
          </a:prstGeom>
        </p:spPr>
      </p:pic>
    </p:spTree>
    <p:extLst>
      <p:ext uri="{BB962C8B-B14F-4D97-AF65-F5344CB8AC3E}">
        <p14:creationId xmlns:p14="http://schemas.microsoft.com/office/powerpoint/2010/main" val="160483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EB922398-5CE1-45ED-9389-47E04B4417E2}"/>
              </a:ext>
            </a:extLst>
          </p:cNvPr>
          <p:cNvPicPr>
            <a:picLocks noChangeAspect="1"/>
          </p:cNvPicPr>
          <p:nvPr/>
        </p:nvPicPr>
        <p:blipFill>
          <a:blip r:embed="rId3"/>
          <a:stretch>
            <a:fillRect/>
          </a:stretch>
        </p:blipFill>
        <p:spPr>
          <a:xfrm>
            <a:off x="0" y="0"/>
            <a:ext cx="12192000" cy="3343537"/>
          </a:xfrm>
          <a:prstGeom prst="rect">
            <a:avLst/>
          </a:prstGeom>
        </p:spPr>
      </p:pic>
    </p:spTree>
    <p:extLst>
      <p:ext uri="{BB962C8B-B14F-4D97-AF65-F5344CB8AC3E}">
        <p14:creationId xmlns:p14="http://schemas.microsoft.com/office/powerpoint/2010/main" val="2734062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5AC42D75-BEE0-4DE6-BE17-4444AFB64840}"/>
              </a:ext>
            </a:extLst>
          </p:cNvPr>
          <p:cNvPicPr>
            <a:picLocks noChangeAspect="1"/>
          </p:cNvPicPr>
          <p:nvPr/>
        </p:nvPicPr>
        <p:blipFill>
          <a:blip r:embed="rId3"/>
          <a:stretch>
            <a:fillRect/>
          </a:stretch>
        </p:blipFill>
        <p:spPr>
          <a:xfrm>
            <a:off x="0" y="0"/>
            <a:ext cx="12192000" cy="2990155"/>
          </a:xfrm>
          <a:prstGeom prst="rect">
            <a:avLst/>
          </a:prstGeom>
        </p:spPr>
      </p:pic>
    </p:spTree>
    <p:extLst>
      <p:ext uri="{BB962C8B-B14F-4D97-AF65-F5344CB8AC3E}">
        <p14:creationId xmlns:p14="http://schemas.microsoft.com/office/powerpoint/2010/main" val="3812101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885B2E7E-714B-4478-9AD0-0A7E97EA7B13}"/>
              </a:ext>
            </a:extLst>
          </p:cNvPr>
          <p:cNvPicPr>
            <a:picLocks noChangeAspect="1"/>
          </p:cNvPicPr>
          <p:nvPr/>
        </p:nvPicPr>
        <p:blipFill>
          <a:blip r:embed="rId3"/>
          <a:stretch>
            <a:fillRect/>
          </a:stretch>
        </p:blipFill>
        <p:spPr>
          <a:xfrm>
            <a:off x="0" y="0"/>
            <a:ext cx="12192000" cy="2834143"/>
          </a:xfrm>
          <a:prstGeom prst="rect">
            <a:avLst/>
          </a:prstGeom>
        </p:spPr>
      </p:pic>
    </p:spTree>
    <p:extLst>
      <p:ext uri="{BB962C8B-B14F-4D97-AF65-F5344CB8AC3E}">
        <p14:creationId xmlns:p14="http://schemas.microsoft.com/office/powerpoint/2010/main" val="779317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8505C1E8-D0C4-45FA-AAF1-E75D0C179006}"/>
              </a:ext>
            </a:extLst>
          </p:cNvPr>
          <p:cNvPicPr>
            <a:picLocks noChangeAspect="1"/>
          </p:cNvPicPr>
          <p:nvPr/>
        </p:nvPicPr>
        <p:blipFill>
          <a:blip r:embed="rId3"/>
          <a:stretch>
            <a:fillRect/>
          </a:stretch>
        </p:blipFill>
        <p:spPr>
          <a:xfrm>
            <a:off x="0" y="0"/>
            <a:ext cx="12192000" cy="2448639"/>
          </a:xfrm>
          <a:prstGeom prst="rect">
            <a:avLst/>
          </a:prstGeom>
        </p:spPr>
      </p:pic>
    </p:spTree>
    <p:extLst>
      <p:ext uri="{BB962C8B-B14F-4D97-AF65-F5344CB8AC3E}">
        <p14:creationId xmlns:p14="http://schemas.microsoft.com/office/powerpoint/2010/main" val="3119992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TNY11 </a:t>
            </a:r>
            <a:r>
              <a:rPr lang="en-US" b="1" dirty="0" err="1">
                <a:solidFill>
                  <a:srgbClr val="FF0000"/>
                </a:solidFill>
                <a:highlight>
                  <a:srgbClr val="FFFF00"/>
                </a:highlight>
              </a:rPr>
              <a:t>lần</a:t>
            </a:r>
            <a:r>
              <a:rPr lang="en-US" b="1" dirty="0">
                <a:solidFill>
                  <a:srgbClr val="FF0000"/>
                </a:solidFill>
                <a:highlight>
                  <a:srgbClr val="FFFF00"/>
                </a:highlight>
              </a:rPr>
              <a:t> 1</a:t>
            </a:r>
          </a:p>
        </p:txBody>
      </p:sp>
      <p:pic>
        <p:nvPicPr>
          <p:cNvPr id="4" name="Picture 3">
            <a:extLst>
              <a:ext uri="{FF2B5EF4-FFF2-40B4-BE49-F238E27FC236}">
                <a16:creationId xmlns:a16="http://schemas.microsoft.com/office/drawing/2014/main" id="{11ABAED7-20DD-4350-9C35-7DDA79D53924}"/>
              </a:ext>
            </a:extLst>
          </p:cNvPr>
          <p:cNvPicPr>
            <a:picLocks noChangeAspect="1"/>
          </p:cNvPicPr>
          <p:nvPr/>
        </p:nvPicPr>
        <p:blipFill>
          <a:blip r:embed="rId3"/>
          <a:stretch>
            <a:fillRect/>
          </a:stretch>
        </p:blipFill>
        <p:spPr>
          <a:xfrm>
            <a:off x="0" y="0"/>
            <a:ext cx="12192000" cy="2116853"/>
          </a:xfrm>
          <a:prstGeom prst="rect">
            <a:avLst/>
          </a:prstGeom>
        </p:spPr>
      </p:pic>
    </p:spTree>
    <p:extLst>
      <p:ext uri="{BB962C8B-B14F-4D97-AF65-F5344CB8AC3E}">
        <p14:creationId xmlns:p14="http://schemas.microsoft.com/office/powerpoint/2010/main" val="2313718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581C60E9-6B41-4E47-814F-528C9F754D23}"/>
              </a:ext>
            </a:extLst>
          </p:cNvPr>
          <p:cNvPicPr>
            <a:picLocks noChangeAspect="1"/>
          </p:cNvPicPr>
          <p:nvPr/>
        </p:nvPicPr>
        <p:blipFill>
          <a:blip r:embed="rId3"/>
          <a:stretch>
            <a:fillRect/>
          </a:stretch>
        </p:blipFill>
        <p:spPr>
          <a:xfrm>
            <a:off x="0" y="0"/>
            <a:ext cx="12192000" cy="2224566"/>
          </a:xfrm>
          <a:prstGeom prst="rect">
            <a:avLst/>
          </a:prstGeom>
        </p:spPr>
      </p:pic>
    </p:spTree>
    <p:extLst>
      <p:ext uri="{BB962C8B-B14F-4D97-AF65-F5344CB8AC3E}">
        <p14:creationId xmlns:p14="http://schemas.microsoft.com/office/powerpoint/2010/main" val="309608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16C13BD5-AF8F-4563-928F-DFC2E225904B}"/>
              </a:ext>
            </a:extLst>
          </p:cNvPr>
          <p:cNvPicPr>
            <a:picLocks noChangeAspect="1"/>
          </p:cNvPicPr>
          <p:nvPr/>
        </p:nvPicPr>
        <p:blipFill>
          <a:blip r:embed="rId3"/>
          <a:stretch>
            <a:fillRect/>
          </a:stretch>
        </p:blipFill>
        <p:spPr>
          <a:xfrm>
            <a:off x="0" y="0"/>
            <a:ext cx="12192000" cy="3301629"/>
          </a:xfrm>
          <a:prstGeom prst="rect">
            <a:avLst/>
          </a:prstGeom>
        </p:spPr>
      </p:pic>
    </p:spTree>
    <p:extLst>
      <p:ext uri="{BB962C8B-B14F-4D97-AF65-F5344CB8AC3E}">
        <p14:creationId xmlns:p14="http://schemas.microsoft.com/office/powerpoint/2010/main" val="2691000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1B6BBE70-1FBD-4A46-ACE1-7D697A04C9FF}"/>
              </a:ext>
            </a:extLst>
          </p:cNvPr>
          <p:cNvPicPr>
            <a:picLocks noChangeAspect="1"/>
          </p:cNvPicPr>
          <p:nvPr/>
        </p:nvPicPr>
        <p:blipFill>
          <a:blip r:embed="rId3"/>
          <a:stretch>
            <a:fillRect/>
          </a:stretch>
        </p:blipFill>
        <p:spPr>
          <a:xfrm>
            <a:off x="0" y="0"/>
            <a:ext cx="12192000" cy="2100831"/>
          </a:xfrm>
          <a:prstGeom prst="rect">
            <a:avLst/>
          </a:prstGeom>
        </p:spPr>
      </p:pic>
    </p:spTree>
    <p:extLst>
      <p:ext uri="{BB962C8B-B14F-4D97-AF65-F5344CB8AC3E}">
        <p14:creationId xmlns:p14="http://schemas.microsoft.com/office/powerpoint/2010/main" val="907382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748C1F7B-460E-4401-877E-C55B0FB34AA2}"/>
              </a:ext>
            </a:extLst>
          </p:cNvPr>
          <p:cNvPicPr>
            <a:picLocks noChangeAspect="1"/>
          </p:cNvPicPr>
          <p:nvPr/>
        </p:nvPicPr>
        <p:blipFill>
          <a:blip r:embed="rId3"/>
          <a:stretch>
            <a:fillRect/>
          </a:stretch>
        </p:blipFill>
        <p:spPr>
          <a:xfrm>
            <a:off x="0" y="140845"/>
            <a:ext cx="12192000" cy="2021564"/>
          </a:xfrm>
          <a:prstGeom prst="rect">
            <a:avLst/>
          </a:prstGeom>
        </p:spPr>
      </p:pic>
    </p:spTree>
    <p:extLst>
      <p:ext uri="{BB962C8B-B14F-4D97-AF65-F5344CB8AC3E}">
        <p14:creationId xmlns:p14="http://schemas.microsoft.com/office/powerpoint/2010/main" val="4217547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79998428-E377-4481-8EFD-D523CDB90516}"/>
              </a:ext>
            </a:extLst>
          </p:cNvPr>
          <p:cNvPicPr>
            <a:picLocks noChangeAspect="1"/>
          </p:cNvPicPr>
          <p:nvPr/>
        </p:nvPicPr>
        <p:blipFill>
          <a:blip r:embed="rId3"/>
          <a:stretch>
            <a:fillRect/>
          </a:stretch>
        </p:blipFill>
        <p:spPr>
          <a:xfrm>
            <a:off x="0" y="0"/>
            <a:ext cx="12192000" cy="2352282"/>
          </a:xfrm>
          <a:prstGeom prst="rect">
            <a:avLst/>
          </a:prstGeom>
        </p:spPr>
      </p:pic>
    </p:spTree>
    <p:extLst>
      <p:ext uri="{BB962C8B-B14F-4D97-AF65-F5344CB8AC3E}">
        <p14:creationId xmlns:p14="http://schemas.microsoft.com/office/powerpoint/2010/main" val="2666638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4238607F-8ECA-4A92-B7AF-8A3A4940F52F}"/>
              </a:ext>
            </a:extLst>
          </p:cNvPr>
          <p:cNvPicPr>
            <a:picLocks noChangeAspect="1"/>
          </p:cNvPicPr>
          <p:nvPr/>
        </p:nvPicPr>
        <p:blipFill>
          <a:blip r:embed="rId3"/>
          <a:stretch>
            <a:fillRect/>
          </a:stretch>
        </p:blipFill>
        <p:spPr>
          <a:xfrm>
            <a:off x="0" y="0"/>
            <a:ext cx="12192000" cy="2051073"/>
          </a:xfrm>
          <a:prstGeom prst="rect">
            <a:avLst/>
          </a:prstGeom>
        </p:spPr>
      </p:pic>
    </p:spTree>
    <p:extLst>
      <p:ext uri="{BB962C8B-B14F-4D97-AF65-F5344CB8AC3E}">
        <p14:creationId xmlns:p14="http://schemas.microsoft.com/office/powerpoint/2010/main" val="3371084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D204CD69-917C-4FC4-979C-7488A0D22B5A}"/>
              </a:ext>
            </a:extLst>
          </p:cNvPr>
          <p:cNvPicPr>
            <a:picLocks noChangeAspect="1"/>
          </p:cNvPicPr>
          <p:nvPr/>
        </p:nvPicPr>
        <p:blipFill>
          <a:blip r:embed="rId3"/>
          <a:stretch>
            <a:fillRect/>
          </a:stretch>
        </p:blipFill>
        <p:spPr>
          <a:xfrm>
            <a:off x="0" y="0"/>
            <a:ext cx="12192000" cy="2684395"/>
          </a:xfrm>
          <a:prstGeom prst="rect">
            <a:avLst/>
          </a:prstGeom>
        </p:spPr>
      </p:pic>
    </p:spTree>
    <p:extLst>
      <p:ext uri="{BB962C8B-B14F-4D97-AF65-F5344CB8AC3E}">
        <p14:creationId xmlns:p14="http://schemas.microsoft.com/office/powerpoint/2010/main" val="2361914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TNLTY13 </a:t>
            </a:r>
            <a:r>
              <a:rPr lang="en-US" b="1" dirty="0" err="1">
                <a:solidFill>
                  <a:srgbClr val="FF0000"/>
                </a:solidFill>
                <a:highlight>
                  <a:srgbClr val="FFFF00"/>
                </a:highlight>
              </a:rPr>
              <a:t>lần</a:t>
            </a:r>
            <a:r>
              <a:rPr lang="en-US" b="1" dirty="0">
                <a:solidFill>
                  <a:srgbClr val="FF0000"/>
                </a:solidFill>
                <a:highlight>
                  <a:srgbClr val="FFFF00"/>
                </a:highlight>
              </a:rPr>
              <a:t> 1</a:t>
            </a:r>
          </a:p>
        </p:txBody>
      </p:sp>
      <p:pic>
        <p:nvPicPr>
          <p:cNvPr id="4" name="Picture 3">
            <a:extLst>
              <a:ext uri="{FF2B5EF4-FFF2-40B4-BE49-F238E27FC236}">
                <a16:creationId xmlns:a16="http://schemas.microsoft.com/office/drawing/2014/main" id="{2D1541B7-DAC7-41FD-BB49-6DEE03A347C3}"/>
              </a:ext>
            </a:extLst>
          </p:cNvPr>
          <p:cNvPicPr>
            <a:picLocks noChangeAspect="1"/>
          </p:cNvPicPr>
          <p:nvPr/>
        </p:nvPicPr>
        <p:blipFill>
          <a:blip r:embed="rId3"/>
          <a:stretch>
            <a:fillRect/>
          </a:stretch>
        </p:blipFill>
        <p:spPr>
          <a:xfrm>
            <a:off x="0" y="0"/>
            <a:ext cx="12192000" cy="2086170"/>
          </a:xfrm>
          <a:prstGeom prst="rect">
            <a:avLst/>
          </a:prstGeom>
        </p:spPr>
      </p:pic>
    </p:spTree>
    <p:extLst>
      <p:ext uri="{BB962C8B-B14F-4D97-AF65-F5344CB8AC3E}">
        <p14:creationId xmlns:p14="http://schemas.microsoft.com/office/powerpoint/2010/main" val="3146414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dirty="0" err="1"/>
              <a:t>Không</a:t>
            </a:r>
            <a:r>
              <a:rPr lang="en-US" dirty="0"/>
              <a:t> </a:t>
            </a:r>
            <a:r>
              <a:rPr lang="en-US" dirty="0" err="1"/>
              <a:t>đề</a:t>
            </a:r>
            <a:r>
              <a:rPr lang="en-US" dirty="0"/>
              <a:t> </a:t>
            </a:r>
            <a:r>
              <a:rPr lang="en-US" dirty="0" err="1"/>
              <a:t>kháng</a:t>
            </a:r>
            <a:r>
              <a:rPr lang="en-US" dirty="0"/>
              <a:t>-&gt;C</a:t>
            </a:r>
          </a:p>
        </p:txBody>
      </p:sp>
      <p:pic>
        <p:nvPicPr>
          <p:cNvPr id="4" name="Picture 3">
            <a:extLst>
              <a:ext uri="{FF2B5EF4-FFF2-40B4-BE49-F238E27FC236}">
                <a16:creationId xmlns:a16="http://schemas.microsoft.com/office/drawing/2014/main" id="{9515ACB4-887E-4748-8F3E-FA9BF4BE1F15}"/>
              </a:ext>
            </a:extLst>
          </p:cNvPr>
          <p:cNvPicPr>
            <a:picLocks noChangeAspect="1"/>
          </p:cNvPicPr>
          <p:nvPr/>
        </p:nvPicPr>
        <p:blipFill>
          <a:blip r:embed="rId3"/>
          <a:stretch>
            <a:fillRect/>
          </a:stretch>
        </p:blipFill>
        <p:spPr>
          <a:xfrm>
            <a:off x="0" y="0"/>
            <a:ext cx="12192000" cy="2283652"/>
          </a:xfrm>
          <a:prstGeom prst="rect">
            <a:avLst/>
          </a:prstGeom>
        </p:spPr>
      </p:pic>
    </p:spTree>
    <p:extLst>
      <p:ext uri="{BB962C8B-B14F-4D97-AF65-F5344CB8AC3E}">
        <p14:creationId xmlns:p14="http://schemas.microsoft.com/office/powerpoint/2010/main" val="3721154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6069724"/>
            <a:ext cx="10805160" cy="788276"/>
          </a:xfrm>
        </p:spPr>
        <p:txBody>
          <a:bodyPr/>
          <a:lstStyle/>
          <a:p>
            <a:endParaRPr lang="en-US" dirty="0"/>
          </a:p>
        </p:txBody>
      </p:sp>
      <p:pic>
        <p:nvPicPr>
          <p:cNvPr id="4" name="Picture 3">
            <a:extLst>
              <a:ext uri="{FF2B5EF4-FFF2-40B4-BE49-F238E27FC236}">
                <a16:creationId xmlns:a16="http://schemas.microsoft.com/office/drawing/2014/main" id="{013A8399-9A89-4B46-819B-F25276C0FD7B}"/>
              </a:ext>
            </a:extLst>
          </p:cNvPr>
          <p:cNvPicPr>
            <a:picLocks noChangeAspect="1"/>
          </p:cNvPicPr>
          <p:nvPr/>
        </p:nvPicPr>
        <p:blipFill>
          <a:blip r:embed="rId3"/>
          <a:stretch>
            <a:fillRect/>
          </a:stretch>
        </p:blipFill>
        <p:spPr>
          <a:xfrm>
            <a:off x="0" y="0"/>
            <a:ext cx="12192000" cy="2001784"/>
          </a:xfrm>
          <a:prstGeom prst="rect">
            <a:avLst/>
          </a:prstGeom>
        </p:spPr>
      </p:pic>
    </p:spTree>
    <p:extLst>
      <p:ext uri="{BB962C8B-B14F-4D97-AF65-F5344CB8AC3E}">
        <p14:creationId xmlns:p14="http://schemas.microsoft.com/office/powerpoint/2010/main" val="4052085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FF0CD003-6BFD-43FD-85B5-5EC0CB7AC494}"/>
              </a:ext>
            </a:extLst>
          </p:cNvPr>
          <p:cNvPicPr>
            <a:picLocks noChangeAspect="1"/>
          </p:cNvPicPr>
          <p:nvPr/>
        </p:nvPicPr>
        <p:blipFill>
          <a:blip r:embed="rId3"/>
          <a:stretch>
            <a:fillRect/>
          </a:stretch>
        </p:blipFill>
        <p:spPr>
          <a:xfrm>
            <a:off x="0" y="0"/>
            <a:ext cx="12192000" cy="2023192"/>
          </a:xfrm>
          <a:prstGeom prst="rect">
            <a:avLst/>
          </a:prstGeom>
        </p:spPr>
      </p:pic>
    </p:spTree>
    <p:extLst>
      <p:ext uri="{BB962C8B-B14F-4D97-AF65-F5344CB8AC3E}">
        <p14:creationId xmlns:p14="http://schemas.microsoft.com/office/powerpoint/2010/main" val="940282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TNLTY12 </a:t>
            </a:r>
            <a:r>
              <a:rPr lang="en-US" b="1" dirty="0" err="1">
                <a:solidFill>
                  <a:srgbClr val="FF0000"/>
                </a:solidFill>
                <a:highlight>
                  <a:srgbClr val="FFFF00"/>
                </a:highlight>
              </a:rPr>
              <a:t>lần</a:t>
            </a:r>
            <a:r>
              <a:rPr lang="en-US" b="1" dirty="0">
                <a:solidFill>
                  <a:srgbClr val="FF0000"/>
                </a:solidFill>
                <a:highlight>
                  <a:srgbClr val="FFFF00"/>
                </a:highlight>
              </a:rPr>
              <a:t> 1</a:t>
            </a:r>
          </a:p>
        </p:txBody>
      </p:sp>
      <p:pic>
        <p:nvPicPr>
          <p:cNvPr id="4" name="Picture 3">
            <a:extLst>
              <a:ext uri="{FF2B5EF4-FFF2-40B4-BE49-F238E27FC236}">
                <a16:creationId xmlns:a16="http://schemas.microsoft.com/office/drawing/2014/main" id="{55D8C5A9-BC86-403B-82CF-A9F921CDCF60}"/>
              </a:ext>
            </a:extLst>
          </p:cNvPr>
          <p:cNvPicPr>
            <a:picLocks noChangeAspect="1"/>
          </p:cNvPicPr>
          <p:nvPr/>
        </p:nvPicPr>
        <p:blipFill>
          <a:blip r:embed="rId3"/>
          <a:stretch>
            <a:fillRect/>
          </a:stretch>
        </p:blipFill>
        <p:spPr>
          <a:xfrm>
            <a:off x="0" y="0"/>
            <a:ext cx="12192000" cy="4549760"/>
          </a:xfrm>
          <a:prstGeom prst="rect">
            <a:avLst/>
          </a:prstGeom>
        </p:spPr>
      </p:pic>
    </p:spTree>
    <p:extLst>
      <p:ext uri="{BB962C8B-B14F-4D97-AF65-F5344CB8AC3E}">
        <p14:creationId xmlns:p14="http://schemas.microsoft.com/office/powerpoint/2010/main" val="1024526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072CD08D-42FD-4E13-950E-C8BB9CC9C735}"/>
              </a:ext>
            </a:extLst>
          </p:cNvPr>
          <p:cNvPicPr>
            <a:picLocks noChangeAspect="1"/>
          </p:cNvPicPr>
          <p:nvPr/>
        </p:nvPicPr>
        <p:blipFill>
          <a:blip r:embed="rId3"/>
          <a:stretch>
            <a:fillRect/>
          </a:stretch>
        </p:blipFill>
        <p:spPr>
          <a:xfrm>
            <a:off x="0" y="0"/>
            <a:ext cx="12192000" cy="2899673"/>
          </a:xfrm>
          <a:prstGeom prst="rect">
            <a:avLst/>
          </a:prstGeom>
        </p:spPr>
      </p:pic>
    </p:spTree>
    <p:extLst>
      <p:ext uri="{BB962C8B-B14F-4D97-AF65-F5344CB8AC3E}">
        <p14:creationId xmlns:p14="http://schemas.microsoft.com/office/powerpoint/2010/main" val="2392356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3393E912-BE29-4A6C-BDC6-1DEF567043ED}"/>
              </a:ext>
            </a:extLst>
          </p:cNvPr>
          <p:cNvPicPr>
            <a:picLocks noChangeAspect="1"/>
          </p:cNvPicPr>
          <p:nvPr/>
        </p:nvPicPr>
        <p:blipFill>
          <a:blip r:embed="rId3"/>
          <a:stretch>
            <a:fillRect/>
          </a:stretch>
        </p:blipFill>
        <p:spPr>
          <a:xfrm>
            <a:off x="0" y="0"/>
            <a:ext cx="12192000" cy="2163768"/>
          </a:xfrm>
          <a:prstGeom prst="rect">
            <a:avLst/>
          </a:prstGeom>
        </p:spPr>
      </p:pic>
    </p:spTree>
    <p:extLst>
      <p:ext uri="{BB962C8B-B14F-4D97-AF65-F5344CB8AC3E}">
        <p14:creationId xmlns:p14="http://schemas.microsoft.com/office/powerpoint/2010/main" val="561542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10D66C8A-EA56-49D2-9829-7F1ABBFB77EC}"/>
              </a:ext>
            </a:extLst>
          </p:cNvPr>
          <p:cNvPicPr>
            <a:picLocks noChangeAspect="1"/>
          </p:cNvPicPr>
          <p:nvPr/>
        </p:nvPicPr>
        <p:blipFill>
          <a:blip r:embed="rId3"/>
          <a:stretch>
            <a:fillRect/>
          </a:stretch>
        </p:blipFill>
        <p:spPr>
          <a:xfrm>
            <a:off x="0" y="0"/>
            <a:ext cx="12192000" cy="2273938"/>
          </a:xfrm>
          <a:prstGeom prst="rect">
            <a:avLst/>
          </a:prstGeom>
        </p:spPr>
      </p:pic>
    </p:spTree>
    <p:extLst>
      <p:ext uri="{BB962C8B-B14F-4D97-AF65-F5344CB8AC3E}">
        <p14:creationId xmlns:p14="http://schemas.microsoft.com/office/powerpoint/2010/main" val="3385039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731328"/>
            <a:ext cx="12192000" cy="1126671"/>
          </a:xfrm>
        </p:spPr>
        <p:txBody>
          <a:bodyPr/>
          <a:lstStyle/>
          <a:p>
            <a:endParaRPr lang="en-US" dirty="0"/>
          </a:p>
        </p:txBody>
      </p:sp>
      <p:pic>
        <p:nvPicPr>
          <p:cNvPr id="4" name="Picture 3">
            <a:extLst>
              <a:ext uri="{FF2B5EF4-FFF2-40B4-BE49-F238E27FC236}">
                <a16:creationId xmlns:a16="http://schemas.microsoft.com/office/drawing/2014/main" id="{D25850C2-1801-4ADC-B29B-E47E734E92DC}"/>
              </a:ext>
            </a:extLst>
          </p:cNvPr>
          <p:cNvPicPr>
            <a:picLocks noChangeAspect="1"/>
          </p:cNvPicPr>
          <p:nvPr/>
        </p:nvPicPr>
        <p:blipFill>
          <a:blip r:embed="rId3"/>
          <a:stretch>
            <a:fillRect/>
          </a:stretch>
        </p:blipFill>
        <p:spPr>
          <a:xfrm>
            <a:off x="0" y="80145"/>
            <a:ext cx="11279174" cy="1962424"/>
          </a:xfrm>
          <a:prstGeom prst="rect">
            <a:avLst/>
          </a:prstGeom>
        </p:spPr>
      </p:pic>
    </p:spTree>
    <p:extLst>
      <p:ext uri="{BB962C8B-B14F-4D97-AF65-F5344CB8AC3E}">
        <p14:creationId xmlns:p14="http://schemas.microsoft.com/office/powerpoint/2010/main" val="2230943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2B12823C-0104-43BF-96C4-9966AA46303B}"/>
              </a:ext>
            </a:extLst>
          </p:cNvPr>
          <p:cNvPicPr>
            <a:picLocks noChangeAspect="1"/>
          </p:cNvPicPr>
          <p:nvPr/>
        </p:nvPicPr>
        <p:blipFill>
          <a:blip r:embed="rId3"/>
          <a:stretch>
            <a:fillRect/>
          </a:stretch>
        </p:blipFill>
        <p:spPr>
          <a:xfrm>
            <a:off x="0" y="0"/>
            <a:ext cx="12192000" cy="2271225"/>
          </a:xfrm>
          <a:prstGeom prst="rect">
            <a:avLst/>
          </a:prstGeom>
        </p:spPr>
      </p:pic>
    </p:spTree>
    <p:extLst>
      <p:ext uri="{BB962C8B-B14F-4D97-AF65-F5344CB8AC3E}">
        <p14:creationId xmlns:p14="http://schemas.microsoft.com/office/powerpoint/2010/main" val="2697550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HKIY15</a:t>
            </a:r>
          </a:p>
        </p:txBody>
      </p:sp>
      <p:sp>
        <p:nvSpPr>
          <p:cNvPr id="4" name="TextBox 3">
            <a:extLst>
              <a:ext uri="{FF2B5EF4-FFF2-40B4-BE49-F238E27FC236}">
                <a16:creationId xmlns:a16="http://schemas.microsoft.com/office/drawing/2014/main" id="{2EEED2C4-FA25-448C-8DE2-6F9048AE8F85}"/>
              </a:ext>
            </a:extLst>
          </p:cNvPr>
          <p:cNvSpPr txBox="1"/>
          <p:nvPr/>
        </p:nvSpPr>
        <p:spPr>
          <a:xfrm>
            <a:off x="0" y="0"/>
            <a:ext cx="12192000" cy="2308324"/>
          </a:xfrm>
          <a:prstGeom prst="rect">
            <a:avLst/>
          </a:prstGeom>
          <a:noFill/>
        </p:spPr>
        <p:txBody>
          <a:bodyPr wrap="square">
            <a:spAutoFit/>
          </a:bodyPr>
          <a:lstStyle/>
          <a:p>
            <a:r>
              <a:rPr lang="en-US" dirty="0" err="1"/>
              <a:t>Câu</a:t>
            </a:r>
            <a:r>
              <a:rPr lang="en-US" dirty="0"/>
              <a:t> 11. </a:t>
            </a:r>
            <a:r>
              <a:rPr lang="en-US" dirty="0" err="1"/>
              <a:t>Bệnh</a:t>
            </a:r>
            <a:r>
              <a:rPr lang="en-US" dirty="0"/>
              <a:t> </a:t>
            </a:r>
            <a:r>
              <a:rPr lang="en-US" dirty="0" err="1"/>
              <a:t>nhân</a:t>
            </a:r>
            <a:r>
              <a:rPr lang="en-US" dirty="0"/>
              <a:t>, </a:t>
            </a:r>
            <a:r>
              <a:rPr lang="en-US" dirty="0" err="1"/>
              <a:t>nam</a:t>
            </a:r>
            <a:r>
              <a:rPr lang="en-US" dirty="0"/>
              <a:t>, 72 </a:t>
            </a:r>
            <a:r>
              <a:rPr lang="en-US" dirty="0" err="1"/>
              <a:t>tuổi</a:t>
            </a:r>
            <a:r>
              <a:rPr lang="en-US" dirty="0"/>
              <a:t>, </a:t>
            </a:r>
            <a:r>
              <a:rPr lang="en-US" dirty="0" err="1"/>
              <a:t>đến</a:t>
            </a:r>
            <a:r>
              <a:rPr lang="en-US" dirty="0"/>
              <a:t> </a:t>
            </a:r>
            <a:r>
              <a:rPr lang="en-US" dirty="0" err="1"/>
              <a:t>khám</a:t>
            </a:r>
            <a:r>
              <a:rPr lang="en-US" dirty="0"/>
              <a:t> </a:t>
            </a:r>
            <a:r>
              <a:rPr lang="en-US" dirty="0" err="1"/>
              <a:t>vì</a:t>
            </a:r>
            <a:r>
              <a:rPr lang="en-US" dirty="0"/>
              <a:t> </a:t>
            </a:r>
            <a:r>
              <a:rPr lang="en-US" dirty="0" err="1"/>
              <a:t>gần</a:t>
            </a:r>
            <a:r>
              <a:rPr lang="en-US" dirty="0"/>
              <a:t> </a:t>
            </a:r>
            <a:r>
              <a:rPr lang="en-US" dirty="0" err="1"/>
              <a:t>đây</a:t>
            </a:r>
            <a:r>
              <a:rPr lang="en-US" dirty="0"/>
              <a:t> </a:t>
            </a:r>
            <a:r>
              <a:rPr lang="en-US" dirty="0" err="1"/>
              <a:t>bị</a:t>
            </a:r>
            <a:r>
              <a:rPr lang="en-US" dirty="0"/>
              <a:t> </a:t>
            </a:r>
            <a:r>
              <a:rPr lang="en-US" dirty="0" err="1"/>
              <a:t>mệt</a:t>
            </a:r>
            <a:r>
              <a:rPr lang="en-US" dirty="0"/>
              <a:t> </a:t>
            </a:r>
            <a:r>
              <a:rPr lang="en-US" dirty="0" err="1"/>
              <a:t>mỏi</a:t>
            </a:r>
            <a:r>
              <a:rPr lang="en-US" dirty="0"/>
              <a:t>, </a:t>
            </a:r>
            <a:r>
              <a:rPr lang="en-US" dirty="0" err="1"/>
              <a:t>chán</a:t>
            </a:r>
            <a:r>
              <a:rPr lang="en-US" dirty="0"/>
              <a:t> </a:t>
            </a:r>
            <a:r>
              <a:rPr lang="en-US" dirty="0" err="1"/>
              <a:t>ăn</a:t>
            </a:r>
            <a:r>
              <a:rPr lang="en-US" dirty="0"/>
              <a:t>, </a:t>
            </a:r>
            <a:r>
              <a:rPr lang="en-US" dirty="0" err="1"/>
              <a:t>đầy</a:t>
            </a:r>
            <a:r>
              <a:rPr lang="en-US" dirty="0"/>
              <a:t> </a:t>
            </a:r>
            <a:r>
              <a:rPr lang="en-US" dirty="0" err="1"/>
              <a:t>bụng</a:t>
            </a:r>
            <a:r>
              <a:rPr lang="en-US" dirty="0"/>
              <a:t>, </a:t>
            </a:r>
            <a:r>
              <a:rPr lang="en-US" dirty="0" err="1"/>
              <a:t>ăn</a:t>
            </a:r>
            <a:r>
              <a:rPr lang="en-US" dirty="0"/>
              <a:t> </a:t>
            </a:r>
            <a:r>
              <a:rPr lang="en-US" dirty="0" err="1"/>
              <a:t>uống</a:t>
            </a:r>
            <a:r>
              <a:rPr lang="en-US" dirty="0"/>
              <a:t> </a:t>
            </a:r>
            <a:r>
              <a:rPr lang="en-US" dirty="0" err="1"/>
              <a:t>không</a:t>
            </a:r>
            <a:r>
              <a:rPr lang="en-US" dirty="0"/>
              <a:t> </a:t>
            </a:r>
            <a:r>
              <a:rPr lang="en-US" dirty="0" err="1"/>
              <a:t>tiêu</a:t>
            </a:r>
            <a:r>
              <a:rPr lang="en-US" dirty="0"/>
              <a:t>, </a:t>
            </a:r>
            <a:r>
              <a:rPr lang="en-US" dirty="0" err="1"/>
              <a:t>đau</a:t>
            </a:r>
            <a:r>
              <a:rPr lang="en-US" dirty="0"/>
              <a:t> </a:t>
            </a:r>
            <a:r>
              <a:rPr lang="en-US" dirty="0" err="1"/>
              <a:t>nhẹ</a:t>
            </a:r>
            <a:r>
              <a:rPr lang="en-US" dirty="0"/>
              <a:t> </a:t>
            </a:r>
            <a:r>
              <a:rPr lang="en-US" dirty="0" err="1"/>
              <a:t>trên</a:t>
            </a:r>
            <a:r>
              <a:rPr lang="en-US" dirty="0"/>
              <a:t> </a:t>
            </a:r>
            <a:r>
              <a:rPr lang="en-US" dirty="0" err="1"/>
              <a:t>rốn</a:t>
            </a:r>
            <a:r>
              <a:rPr lang="en-US" dirty="0"/>
              <a:t>. </a:t>
            </a:r>
          </a:p>
          <a:p>
            <a:r>
              <a:rPr lang="en-US" dirty="0" err="1"/>
              <a:t>Khám</a:t>
            </a:r>
            <a:r>
              <a:rPr lang="en-US" dirty="0"/>
              <a:t> </a:t>
            </a:r>
            <a:r>
              <a:rPr lang="en-US" dirty="0" err="1"/>
              <a:t>lâm</a:t>
            </a:r>
            <a:r>
              <a:rPr lang="en-US" dirty="0"/>
              <a:t> </a:t>
            </a:r>
            <a:r>
              <a:rPr lang="en-US" dirty="0" err="1"/>
              <a:t>sàng</a:t>
            </a:r>
            <a:r>
              <a:rPr lang="en-US" dirty="0"/>
              <a:t> </a:t>
            </a:r>
            <a:r>
              <a:rPr lang="en-US" dirty="0" err="1"/>
              <a:t>phát</a:t>
            </a:r>
            <a:r>
              <a:rPr lang="en-US" dirty="0"/>
              <a:t> </a:t>
            </a:r>
            <a:r>
              <a:rPr lang="en-US" dirty="0" err="1"/>
              <a:t>hiện</a:t>
            </a:r>
            <a:r>
              <a:rPr lang="en-US" dirty="0"/>
              <a:t> da </a:t>
            </a:r>
            <a:r>
              <a:rPr lang="en-US" dirty="0" err="1"/>
              <a:t>niêm</a:t>
            </a:r>
            <a:r>
              <a:rPr lang="en-US" dirty="0"/>
              <a:t> </a:t>
            </a:r>
            <a:r>
              <a:rPr lang="en-US" dirty="0" err="1"/>
              <a:t>hồng</a:t>
            </a:r>
            <a:r>
              <a:rPr lang="en-US" dirty="0"/>
              <a:t> </a:t>
            </a:r>
            <a:r>
              <a:rPr lang="en-US" dirty="0" err="1"/>
              <a:t>nhạt</a:t>
            </a:r>
            <a:r>
              <a:rPr lang="en-US" dirty="0"/>
              <a:t>, </a:t>
            </a:r>
            <a:r>
              <a:rPr lang="en-US" dirty="0" err="1"/>
              <a:t>bụng</a:t>
            </a:r>
            <a:r>
              <a:rPr lang="en-US" dirty="0"/>
              <a:t> </a:t>
            </a:r>
            <a:r>
              <a:rPr lang="en-US" dirty="0" err="1"/>
              <a:t>mềm</a:t>
            </a:r>
            <a:r>
              <a:rPr lang="en-US" dirty="0"/>
              <a:t>, </a:t>
            </a:r>
            <a:r>
              <a:rPr lang="en-US" dirty="0" err="1"/>
              <a:t>không</a:t>
            </a:r>
            <a:r>
              <a:rPr lang="en-US" dirty="0"/>
              <a:t> </a:t>
            </a:r>
            <a:r>
              <a:rPr lang="en-US" dirty="0" err="1"/>
              <a:t>có</a:t>
            </a:r>
            <a:r>
              <a:rPr lang="en-US" dirty="0"/>
              <a:t> </a:t>
            </a:r>
            <a:r>
              <a:rPr lang="en-US" dirty="0" err="1"/>
              <a:t>khối</a:t>
            </a:r>
            <a:r>
              <a:rPr lang="en-US" dirty="0"/>
              <a:t> u. </a:t>
            </a:r>
          </a:p>
          <a:p>
            <a:r>
              <a:rPr lang="en-US" dirty="0" err="1"/>
              <a:t>Chỉ</a:t>
            </a:r>
            <a:r>
              <a:rPr lang="en-US" dirty="0"/>
              <a:t> </a:t>
            </a:r>
            <a:r>
              <a:rPr lang="en-US" dirty="0" err="1"/>
              <a:t>định</a:t>
            </a:r>
            <a:r>
              <a:rPr lang="en-US" dirty="0"/>
              <a:t> </a:t>
            </a:r>
            <a:r>
              <a:rPr lang="en-US" dirty="0" err="1"/>
              <a:t>nào</a:t>
            </a:r>
            <a:r>
              <a:rPr lang="en-US" dirty="0"/>
              <a:t> </a:t>
            </a:r>
            <a:r>
              <a:rPr lang="en-US" dirty="0" err="1"/>
              <a:t>sau</a:t>
            </a:r>
            <a:r>
              <a:rPr lang="en-US" dirty="0"/>
              <a:t> </a:t>
            </a:r>
            <a:r>
              <a:rPr lang="en-US" dirty="0" err="1"/>
              <a:t>đây</a:t>
            </a:r>
            <a:r>
              <a:rPr lang="en-US" dirty="0"/>
              <a:t> </a:t>
            </a:r>
            <a:r>
              <a:rPr lang="en-US" dirty="0" err="1"/>
              <a:t>là</a:t>
            </a:r>
            <a:r>
              <a:rPr lang="en-US" dirty="0"/>
              <a:t> </a:t>
            </a:r>
            <a:r>
              <a:rPr lang="en-US" dirty="0" err="1"/>
              <a:t>phù</a:t>
            </a:r>
            <a:r>
              <a:rPr lang="en-US" dirty="0"/>
              <a:t> </a:t>
            </a:r>
            <a:r>
              <a:rPr lang="en-US" dirty="0" err="1"/>
              <a:t>hợp</a:t>
            </a:r>
            <a:r>
              <a:rPr lang="en-US" dirty="0"/>
              <a:t>?</a:t>
            </a:r>
          </a:p>
          <a:p>
            <a:r>
              <a:rPr lang="en-US" dirty="0"/>
              <a:t>a.	</a:t>
            </a:r>
            <a:r>
              <a:rPr lang="en-US" dirty="0" err="1"/>
              <a:t>Điều</a:t>
            </a:r>
            <a:r>
              <a:rPr lang="en-US" dirty="0"/>
              <a:t> </a:t>
            </a:r>
            <a:r>
              <a:rPr lang="en-US" dirty="0" err="1"/>
              <a:t>trị</a:t>
            </a:r>
            <a:r>
              <a:rPr lang="en-US" dirty="0"/>
              <a:t> </a:t>
            </a:r>
            <a:r>
              <a:rPr lang="en-US" dirty="0" err="1"/>
              <a:t>viêm</a:t>
            </a:r>
            <a:r>
              <a:rPr lang="en-US" dirty="0"/>
              <a:t> </a:t>
            </a:r>
            <a:r>
              <a:rPr lang="en-US" dirty="0" err="1"/>
              <a:t>dạ</a:t>
            </a:r>
            <a:r>
              <a:rPr lang="en-US" dirty="0"/>
              <a:t> </a:t>
            </a:r>
            <a:r>
              <a:rPr lang="en-US" dirty="0" err="1"/>
              <a:t>dày</a:t>
            </a:r>
            <a:r>
              <a:rPr lang="en-US" dirty="0"/>
              <a:t> </a:t>
            </a:r>
            <a:r>
              <a:rPr lang="en-US" dirty="0" err="1"/>
              <a:t>khoảng</a:t>
            </a:r>
            <a:r>
              <a:rPr lang="en-US" dirty="0"/>
              <a:t> 1 </a:t>
            </a:r>
            <a:r>
              <a:rPr lang="en-US" dirty="0" err="1"/>
              <a:t>tháng</a:t>
            </a:r>
            <a:r>
              <a:rPr lang="en-US" dirty="0"/>
              <a:t>			</a:t>
            </a:r>
          </a:p>
          <a:p>
            <a:r>
              <a:rPr lang="en-US" dirty="0"/>
              <a:t>b.	</a:t>
            </a:r>
            <a:r>
              <a:rPr lang="en-US" dirty="0" err="1"/>
              <a:t>Chụp</a:t>
            </a:r>
            <a:r>
              <a:rPr lang="en-US" dirty="0"/>
              <a:t> </a:t>
            </a:r>
            <a:r>
              <a:rPr lang="en-US" dirty="0" err="1"/>
              <a:t>đối</a:t>
            </a:r>
            <a:r>
              <a:rPr lang="en-US" dirty="0"/>
              <a:t> </a:t>
            </a:r>
            <a:r>
              <a:rPr lang="en-US" dirty="0" err="1"/>
              <a:t>quang</a:t>
            </a:r>
            <a:r>
              <a:rPr lang="en-US" dirty="0"/>
              <a:t> </a:t>
            </a:r>
            <a:r>
              <a:rPr lang="en-US" dirty="0" err="1"/>
              <a:t>kép</a:t>
            </a:r>
            <a:r>
              <a:rPr lang="en-US" dirty="0"/>
              <a:t> </a:t>
            </a:r>
            <a:r>
              <a:rPr lang="en-US" dirty="0" err="1"/>
              <a:t>dạ</a:t>
            </a:r>
            <a:r>
              <a:rPr lang="en-US" dirty="0"/>
              <a:t> </a:t>
            </a:r>
            <a:r>
              <a:rPr lang="en-US" dirty="0" err="1"/>
              <a:t>dày</a:t>
            </a:r>
            <a:endParaRPr lang="en-US" dirty="0"/>
          </a:p>
          <a:p>
            <a:r>
              <a:rPr lang="en-US" dirty="0"/>
              <a:t>c.	</a:t>
            </a:r>
            <a:r>
              <a:rPr lang="en-US" dirty="0" err="1"/>
              <a:t>Chụp</a:t>
            </a:r>
            <a:r>
              <a:rPr lang="en-US" dirty="0"/>
              <a:t> </a:t>
            </a:r>
            <a:r>
              <a:rPr lang="en-US" dirty="0" err="1"/>
              <a:t>cắt</a:t>
            </a:r>
            <a:r>
              <a:rPr lang="en-US" dirty="0"/>
              <a:t> </a:t>
            </a:r>
            <a:r>
              <a:rPr lang="en-US" dirty="0" err="1"/>
              <a:t>lớp</a:t>
            </a:r>
            <a:r>
              <a:rPr lang="en-US" dirty="0"/>
              <a:t> vi </a:t>
            </a:r>
            <a:r>
              <a:rPr lang="en-US" dirty="0" err="1"/>
              <a:t>tính</a:t>
            </a:r>
            <a:r>
              <a:rPr lang="en-US" dirty="0"/>
              <a:t> </a:t>
            </a:r>
            <a:r>
              <a:rPr lang="en-US" dirty="0" err="1"/>
              <a:t>bụng</a:t>
            </a:r>
            <a:r>
              <a:rPr lang="en-US" dirty="0"/>
              <a:t> </a:t>
            </a:r>
            <a:r>
              <a:rPr lang="en-US" dirty="0" err="1"/>
              <a:t>chậu</a:t>
            </a:r>
            <a:r>
              <a:rPr lang="en-US" dirty="0"/>
              <a:t> </a:t>
            </a:r>
            <a:r>
              <a:rPr lang="en-US" dirty="0" err="1"/>
              <a:t>cản</a:t>
            </a:r>
            <a:r>
              <a:rPr lang="en-US" dirty="0"/>
              <a:t> </a:t>
            </a:r>
            <a:r>
              <a:rPr lang="en-US" dirty="0" err="1"/>
              <a:t>quang</a:t>
            </a:r>
            <a:r>
              <a:rPr lang="en-US" dirty="0"/>
              <a:t>		</a:t>
            </a:r>
          </a:p>
          <a:p>
            <a:r>
              <a:rPr lang="en-US" dirty="0"/>
              <a:t>d.	</a:t>
            </a:r>
            <a:r>
              <a:rPr lang="en-US" dirty="0" err="1"/>
              <a:t>Nội</a:t>
            </a:r>
            <a:r>
              <a:rPr lang="en-US" dirty="0"/>
              <a:t> soi </a:t>
            </a:r>
            <a:r>
              <a:rPr lang="en-US" dirty="0" err="1"/>
              <a:t>dạ</a:t>
            </a:r>
            <a:r>
              <a:rPr lang="en-US" dirty="0"/>
              <a:t> </a:t>
            </a:r>
            <a:r>
              <a:rPr lang="en-US" dirty="0" err="1"/>
              <a:t>dày</a:t>
            </a:r>
            <a:r>
              <a:rPr lang="en-US" dirty="0"/>
              <a:t>	</a:t>
            </a:r>
          </a:p>
          <a:p>
            <a:r>
              <a:rPr lang="en-US" dirty="0"/>
              <a:t>e.	</a:t>
            </a:r>
            <a:r>
              <a:rPr lang="en-US" dirty="0" err="1"/>
              <a:t>Nội</a:t>
            </a:r>
            <a:r>
              <a:rPr lang="en-US" dirty="0"/>
              <a:t> soi </a:t>
            </a:r>
            <a:r>
              <a:rPr lang="en-US" dirty="0" err="1"/>
              <a:t>đại</a:t>
            </a:r>
            <a:r>
              <a:rPr lang="en-US" dirty="0"/>
              <a:t> </a:t>
            </a:r>
            <a:r>
              <a:rPr lang="en-US" dirty="0" err="1"/>
              <a:t>tràng</a:t>
            </a:r>
            <a:endParaRPr lang="en-US" dirty="0"/>
          </a:p>
        </p:txBody>
      </p:sp>
    </p:spTree>
    <p:extLst>
      <p:ext uri="{BB962C8B-B14F-4D97-AF65-F5344CB8AC3E}">
        <p14:creationId xmlns:p14="http://schemas.microsoft.com/office/powerpoint/2010/main" val="1595915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sp>
        <p:nvSpPr>
          <p:cNvPr id="4" name="TextBox 3">
            <a:extLst>
              <a:ext uri="{FF2B5EF4-FFF2-40B4-BE49-F238E27FC236}">
                <a16:creationId xmlns:a16="http://schemas.microsoft.com/office/drawing/2014/main" id="{1C4FFC30-9479-45CB-91F3-2E4D33B0EAD0}"/>
              </a:ext>
            </a:extLst>
          </p:cNvPr>
          <p:cNvSpPr txBox="1"/>
          <p:nvPr/>
        </p:nvSpPr>
        <p:spPr>
          <a:xfrm>
            <a:off x="0" y="0"/>
            <a:ext cx="12192000" cy="3693319"/>
          </a:xfrm>
          <a:prstGeom prst="rect">
            <a:avLst/>
          </a:prstGeom>
          <a:noFill/>
        </p:spPr>
        <p:txBody>
          <a:bodyPr wrap="square">
            <a:spAutoFit/>
          </a:bodyPr>
          <a:lstStyle/>
          <a:p>
            <a:r>
              <a:rPr lang="vi-VN" dirty="0"/>
              <a:t>Câu 18. BN nam, 67 tuổi, nhập viện vì đau thượng vị kèm ói</a:t>
            </a:r>
          </a:p>
          <a:p>
            <a:r>
              <a:rPr lang="vi-VN" dirty="0"/>
              <a:t>BN khai khoảng 2 tuần nay có triệu chứng buồn nôn và nôn sau ăn nên bệnh nhân chỉ dám ăn rất ít, kèm đau thượng vị âm ỉ. Đi tiêu được, phân đen sệt. Tiểu hơi ít so với trước khi bệnh.</a:t>
            </a:r>
          </a:p>
          <a:p>
            <a:r>
              <a:rPr lang="vi-VN" dirty="0"/>
              <a:t>Tiền căn: đái tháo đường điều trị thường xuyên, chưa từng phẫu thuật</a:t>
            </a:r>
          </a:p>
          <a:p>
            <a:r>
              <a:rPr lang="vi-VN" dirty="0"/>
              <a:t>Khám: suy dinh dưỡng, thiếu máu nhẹ, da khô, M 110 l/ph, HA 100/70 mmHg. Bụng mềm, ấn đau nhẹ thượng vị, không sờ thấy u</a:t>
            </a:r>
          </a:p>
          <a:p>
            <a:r>
              <a:rPr lang="vi-VN" dirty="0"/>
              <a:t>Nội soi: dạ dày còn đọng nhiều dịch và thức ăn cũ, không quan sát được  </a:t>
            </a:r>
          </a:p>
          <a:p>
            <a:r>
              <a:rPr lang="vi-VN" dirty="0"/>
              <a:t>Xử trí nào tiếp theo là KHÔNG PHÙ HỢP?</a:t>
            </a:r>
          </a:p>
          <a:p>
            <a:r>
              <a:rPr lang="vi-VN" dirty="0"/>
              <a:t>a. Mổ cấp cứu cắt dạ dày hoặc nối vị tràng</a:t>
            </a:r>
          </a:p>
          <a:p>
            <a:r>
              <a:rPr lang="vi-VN" dirty="0"/>
              <a:t>b. Đặt ống thông mũi dạ dày hút rửa</a:t>
            </a:r>
          </a:p>
          <a:p>
            <a:r>
              <a:rPr lang="vi-VN" dirty="0"/>
              <a:t>c. Bồi hoàn nước điện giải</a:t>
            </a:r>
          </a:p>
          <a:p>
            <a:r>
              <a:rPr lang="vi-VN" dirty="0"/>
              <a:t>d. Nuôi ăn đường tĩnh mạch</a:t>
            </a:r>
          </a:p>
          <a:p>
            <a:r>
              <a:rPr lang="vi-VN" dirty="0"/>
              <a:t>e. Chụp MSCT bụng chậu cản quang </a:t>
            </a:r>
          </a:p>
        </p:txBody>
      </p:sp>
    </p:spTree>
    <p:extLst>
      <p:ext uri="{BB962C8B-B14F-4D97-AF65-F5344CB8AC3E}">
        <p14:creationId xmlns:p14="http://schemas.microsoft.com/office/powerpoint/2010/main" val="4095052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967248"/>
            <a:ext cx="10805160" cy="890752"/>
          </a:xfrm>
        </p:spPr>
        <p:txBody>
          <a:bodyPr/>
          <a:lstStyle/>
          <a:p>
            <a:endParaRPr lang="en-US" dirty="0"/>
          </a:p>
        </p:txBody>
      </p:sp>
      <p:sp>
        <p:nvSpPr>
          <p:cNvPr id="4" name="TextBox 3">
            <a:extLst>
              <a:ext uri="{FF2B5EF4-FFF2-40B4-BE49-F238E27FC236}">
                <a16:creationId xmlns:a16="http://schemas.microsoft.com/office/drawing/2014/main" id="{61CC560A-C3BA-4F3F-A1E5-2398CB57C2CE}"/>
              </a:ext>
            </a:extLst>
          </p:cNvPr>
          <p:cNvSpPr txBox="1"/>
          <p:nvPr/>
        </p:nvSpPr>
        <p:spPr>
          <a:xfrm>
            <a:off x="0" y="122547"/>
            <a:ext cx="12192000" cy="2031325"/>
          </a:xfrm>
          <a:prstGeom prst="rect">
            <a:avLst/>
          </a:prstGeom>
          <a:noFill/>
        </p:spPr>
        <p:txBody>
          <a:bodyPr wrap="square">
            <a:spAutoFit/>
          </a:bodyPr>
          <a:lstStyle/>
          <a:p>
            <a:r>
              <a:rPr lang="vi-VN" dirty="0"/>
              <a:t>Câu 19. Đặc điểm giai đoạn tăng trương lực trong hội chứng hẹp môn vị là gì?</a:t>
            </a:r>
          </a:p>
          <a:p>
            <a:r>
              <a:rPr lang="vi-VN" dirty="0"/>
              <a:t>a.	Dấu hiệu Bouveret </a:t>
            </a:r>
          </a:p>
          <a:p>
            <a:r>
              <a:rPr lang="vi-VN" dirty="0"/>
              <a:t>b.	Suy dinh dưỡng	</a:t>
            </a:r>
          </a:p>
          <a:p>
            <a:r>
              <a:rPr lang="vi-VN" dirty="0"/>
              <a:t>c.	Đau liên tục dữ dội</a:t>
            </a:r>
          </a:p>
          <a:p>
            <a:r>
              <a:rPr lang="vi-VN" dirty="0"/>
              <a:t>d.	Tình trạng kiềm chuyển hóa</a:t>
            </a:r>
          </a:p>
          <a:p>
            <a:r>
              <a:rPr lang="vi-VN" dirty="0"/>
              <a:t>e.	Dạ dày dãn đến mào chậu</a:t>
            </a:r>
          </a:p>
          <a:p>
            <a:endParaRPr lang="vi-VN" dirty="0"/>
          </a:p>
        </p:txBody>
      </p:sp>
    </p:spTree>
    <p:extLst>
      <p:ext uri="{BB962C8B-B14F-4D97-AF65-F5344CB8AC3E}">
        <p14:creationId xmlns:p14="http://schemas.microsoft.com/office/powerpoint/2010/main" val="1835068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2192000" cy="1192848"/>
          </a:xfrm>
        </p:spPr>
        <p:txBody>
          <a:bodyPr/>
          <a:lstStyle/>
          <a:p>
            <a:endParaRPr lang="en-US" dirty="0"/>
          </a:p>
        </p:txBody>
      </p:sp>
      <p:sp>
        <p:nvSpPr>
          <p:cNvPr id="4" name="TextBox 3">
            <a:extLst>
              <a:ext uri="{FF2B5EF4-FFF2-40B4-BE49-F238E27FC236}">
                <a16:creationId xmlns:a16="http://schemas.microsoft.com/office/drawing/2014/main" id="{51129D98-C2B2-41C1-A81B-32CD31E6ED43}"/>
              </a:ext>
            </a:extLst>
          </p:cNvPr>
          <p:cNvSpPr txBox="1"/>
          <p:nvPr/>
        </p:nvSpPr>
        <p:spPr>
          <a:xfrm>
            <a:off x="0" y="0"/>
            <a:ext cx="12192000" cy="3416320"/>
          </a:xfrm>
          <a:prstGeom prst="rect">
            <a:avLst/>
          </a:prstGeom>
          <a:noFill/>
        </p:spPr>
        <p:txBody>
          <a:bodyPr wrap="square">
            <a:spAutoFit/>
          </a:bodyPr>
          <a:lstStyle/>
          <a:p>
            <a:r>
              <a:rPr lang="vi-VN" dirty="0"/>
              <a:t>Câu 25. Bệnh nhân nam, 70 tuổi, đến khám vì chướng bụng. Bệnh sử 3 ngày: khởi đầu đau quanh rốn, sau đó cảm giác đau khắp bụng, âm ỉ, tăng dần, bụng ngày càng chướng, kèm sốt 38,5℃; trung tiện được ít, không đi cầu trong 3 ngày nay. </a:t>
            </a:r>
          </a:p>
          <a:p>
            <a:r>
              <a:rPr lang="vi-VN" dirty="0"/>
              <a:t>Tiền sử: mổ khâu thủng ổ loét tá tràng cách 15 năm, tăng huyết áp điều trị thường xuyên </a:t>
            </a:r>
          </a:p>
          <a:p>
            <a:r>
              <a:rPr lang="vi-VN" dirty="0"/>
              <a:t>Khám bụng: bụng chướng vừa; mất nhu động ruột, gõ vang, ấn đau khắp bụng, </a:t>
            </a:r>
            <a:r>
              <a:rPr lang="vi-VN" dirty="0">
                <a:highlight>
                  <a:srgbClr val="FFFF00"/>
                </a:highlight>
              </a:rPr>
              <a:t>nhiều nhất ½ bụng dưới</a:t>
            </a:r>
            <a:r>
              <a:rPr lang="vi-VN" dirty="0"/>
              <a:t>. Vẻ mặt nhiễm trùng. Mạch 110 l/ph, huyết áp 100/70 mmHg.</a:t>
            </a:r>
          </a:p>
          <a:p>
            <a:r>
              <a:rPr lang="vi-VN" dirty="0"/>
              <a:t>Chẩn đoán nào phù hợp nhất trong tình huống này?</a:t>
            </a:r>
          </a:p>
          <a:p>
            <a:r>
              <a:rPr lang="vi-VN" dirty="0"/>
              <a:t>a. Tắc ruột do dính.</a:t>
            </a:r>
          </a:p>
          <a:p>
            <a:r>
              <a:rPr lang="vi-VN" dirty="0"/>
              <a:t>b. Viêm phúc mạc ruột thừa.	</a:t>
            </a:r>
          </a:p>
          <a:p>
            <a:r>
              <a:rPr lang="vi-VN" dirty="0"/>
              <a:t>c. Thủng loét tá tràng tái phát.</a:t>
            </a:r>
          </a:p>
          <a:p>
            <a:r>
              <a:rPr lang="vi-VN" dirty="0"/>
              <a:t>d. Tắc ruột do K đại tràng.</a:t>
            </a:r>
          </a:p>
          <a:p>
            <a:r>
              <a:rPr lang="vi-VN" dirty="0"/>
              <a:t>e. Viêm phúc mạc mật</a:t>
            </a:r>
          </a:p>
        </p:txBody>
      </p:sp>
    </p:spTree>
    <p:extLst>
      <p:ext uri="{BB962C8B-B14F-4D97-AF65-F5344CB8AC3E}">
        <p14:creationId xmlns:p14="http://schemas.microsoft.com/office/powerpoint/2010/main" val="4291724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1" y="5888420"/>
            <a:ext cx="12191999" cy="969579"/>
          </a:xfrm>
        </p:spPr>
        <p:txBody>
          <a:bodyPr/>
          <a:lstStyle/>
          <a:p>
            <a:endParaRPr lang="en-US" dirty="0"/>
          </a:p>
        </p:txBody>
      </p:sp>
      <p:sp>
        <p:nvSpPr>
          <p:cNvPr id="4" name="TextBox 3">
            <a:extLst>
              <a:ext uri="{FF2B5EF4-FFF2-40B4-BE49-F238E27FC236}">
                <a16:creationId xmlns:a16="http://schemas.microsoft.com/office/drawing/2014/main" id="{AC763368-496B-4AAE-ACDB-AAAE7D2143FB}"/>
              </a:ext>
            </a:extLst>
          </p:cNvPr>
          <p:cNvSpPr txBox="1"/>
          <p:nvPr/>
        </p:nvSpPr>
        <p:spPr>
          <a:xfrm>
            <a:off x="0" y="0"/>
            <a:ext cx="12192000" cy="2585323"/>
          </a:xfrm>
          <a:prstGeom prst="rect">
            <a:avLst/>
          </a:prstGeom>
          <a:noFill/>
        </p:spPr>
        <p:txBody>
          <a:bodyPr wrap="square">
            <a:spAutoFit/>
          </a:bodyPr>
          <a:lstStyle/>
          <a:p>
            <a:r>
              <a:rPr lang="vi-VN" dirty="0"/>
              <a:t>Câu 30. Bệnh nhân nam, 39 tuổi, đau bụng cách 8 giờ, đau thượng vị lan khắp bụng. Khám thấy bệnh nhân tỉnh, sinh hiệu ổn, gồng cứng khắp bụng. X quang có liềm hơi dưới hoành 2 bên. </a:t>
            </a:r>
          </a:p>
          <a:p>
            <a:r>
              <a:rPr lang="vi-VN" dirty="0"/>
              <a:t>Bệnh nhân được chỉ định mổ cấp cứu với chẩn đoán: viêm phúc mạc nghi do thủng loét hành tá tràng. </a:t>
            </a:r>
          </a:p>
          <a:p>
            <a:r>
              <a:rPr lang="vi-VN" dirty="0"/>
              <a:t>Đường mổ nên chọn là gì?</a:t>
            </a:r>
          </a:p>
          <a:p>
            <a:r>
              <a:rPr lang="vi-VN" dirty="0"/>
              <a:t>a. Đường mổ dưới sườn phải</a:t>
            </a:r>
          </a:p>
          <a:p>
            <a:r>
              <a:rPr lang="vi-VN" dirty="0"/>
              <a:t>b. Đường mổ dưới sườn trái</a:t>
            </a:r>
          </a:p>
          <a:p>
            <a:r>
              <a:rPr lang="vi-VN" dirty="0"/>
              <a:t>c. Đường mổ bờ ngoài cơ thẳng bụng phải</a:t>
            </a:r>
          </a:p>
          <a:p>
            <a:r>
              <a:rPr lang="vi-VN" dirty="0"/>
              <a:t>d. Đường mổ giữa bụng trên rốn		</a:t>
            </a:r>
          </a:p>
          <a:p>
            <a:r>
              <a:rPr lang="vi-VN" dirty="0"/>
              <a:t>e. Đường mổ giữa bụng dưới rốn</a:t>
            </a:r>
          </a:p>
        </p:txBody>
      </p:sp>
    </p:spTree>
    <p:extLst>
      <p:ext uri="{BB962C8B-B14F-4D97-AF65-F5344CB8AC3E}">
        <p14:creationId xmlns:p14="http://schemas.microsoft.com/office/powerpoint/2010/main" val="37301075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2192000" cy="1192848"/>
          </a:xfrm>
        </p:spPr>
        <p:txBody>
          <a:bodyPr/>
          <a:lstStyle/>
          <a:p>
            <a:endParaRPr lang="en-US" dirty="0"/>
          </a:p>
        </p:txBody>
      </p:sp>
      <p:sp>
        <p:nvSpPr>
          <p:cNvPr id="4" name="TextBox 3">
            <a:extLst>
              <a:ext uri="{FF2B5EF4-FFF2-40B4-BE49-F238E27FC236}">
                <a16:creationId xmlns:a16="http://schemas.microsoft.com/office/drawing/2014/main" id="{56EA0EEC-7DDD-4A7D-8ACE-D80A5CFEE5E7}"/>
              </a:ext>
            </a:extLst>
          </p:cNvPr>
          <p:cNvSpPr txBox="1"/>
          <p:nvPr/>
        </p:nvSpPr>
        <p:spPr>
          <a:xfrm>
            <a:off x="0" y="0"/>
            <a:ext cx="12192000" cy="2585323"/>
          </a:xfrm>
          <a:prstGeom prst="rect">
            <a:avLst/>
          </a:prstGeom>
          <a:noFill/>
        </p:spPr>
        <p:txBody>
          <a:bodyPr wrap="square">
            <a:spAutoFit/>
          </a:bodyPr>
          <a:lstStyle/>
          <a:p>
            <a:r>
              <a:rPr lang="vi-VN" dirty="0"/>
              <a:t>Câu 31. Bệnh nhân nam, 57 tuổi, đau khắp bụng 3 ngày. Khám thấy bệnh nhân lơ mơ, huyết áp 70/40 mmHg, bụng trướng to, đề kháng khắp bụng. Siêu âm thấy dịch bụng lượng vừa + trướng hơi các quai ruột. </a:t>
            </a:r>
          </a:p>
          <a:p>
            <a:r>
              <a:rPr lang="vi-VN" dirty="0"/>
              <a:t>Lựa chọn điều trị nào sau đây là SAI ?</a:t>
            </a:r>
          </a:p>
          <a:p>
            <a:r>
              <a:rPr lang="vi-VN" dirty="0"/>
              <a:t>a.	Chỉ định phẫu thuật nội soi ổ bụng thám sát thương tổn			</a:t>
            </a:r>
          </a:p>
          <a:p>
            <a:r>
              <a:rPr lang="vi-VN" dirty="0"/>
              <a:t>b.	Thực hiện truyền tĩnh mạch ngay dung dịch NaCl 0,9% chảy nhanh</a:t>
            </a:r>
          </a:p>
          <a:p>
            <a:r>
              <a:rPr lang="vi-VN" dirty="0"/>
              <a:t>c.	Đặt catheter theo dõi áp lực tĩnh mạch trung tâm (CVP)</a:t>
            </a:r>
          </a:p>
          <a:p>
            <a:r>
              <a:rPr lang="vi-VN" dirty="0"/>
              <a:t>d.	Đặt thông tiểu theo dõi nước tiểu của bệnh nhân</a:t>
            </a:r>
          </a:p>
          <a:p>
            <a:r>
              <a:rPr lang="vi-VN" dirty="0"/>
              <a:t>e.	Đặt catheter theo dõi huyết áp động mạch xâm lấn</a:t>
            </a:r>
          </a:p>
          <a:p>
            <a:endParaRPr lang="vi-VN" dirty="0"/>
          </a:p>
        </p:txBody>
      </p:sp>
    </p:spTree>
    <p:extLst>
      <p:ext uri="{BB962C8B-B14F-4D97-AF65-F5344CB8AC3E}">
        <p14:creationId xmlns:p14="http://schemas.microsoft.com/office/powerpoint/2010/main" val="4278952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sp>
        <p:nvSpPr>
          <p:cNvPr id="4" name="TextBox 3">
            <a:extLst>
              <a:ext uri="{FF2B5EF4-FFF2-40B4-BE49-F238E27FC236}">
                <a16:creationId xmlns:a16="http://schemas.microsoft.com/office/drawing/2014/main" id="{97796D31-2B69-4E38-81E6-A654F8D71030}"/>
              </a:ext>
            </a:extLst>
          </p:cNvPr>
          <p:cNvSpPr txBox="1"/>
          <p:nvPr/>
        </p:nvSpPr>
        <p:spPr>
          <a:xfrm>
            <a:off x="0" y="0"/>
            <a:ext cx="12192000" cy="1754326"/>
          </a:xfrm>
          <a:prstGeom prst="rect">
            <a:avLst/>
          </a:prstGeom>
          <a:noFill/>
        </p:spPr>
        <p:txBody>
          <a:bodyPr wrap="square">
            <a:spAutoFit/>
          </a:bodyPr>
          <a:lstStyle/>
          <a:p>
            <a:r>
              <a:rPr lang="en-US" dirty="0" err="1"/>
              <a:t>Câu</a:t>
            </a:r>
            <a:r>
              <a:rPr lang="en-US" dirty="0"/>
              <a:t> 44. </a:t>
            </a:r>
            <a:r>
              <a:rPr lang="en-US" dirty="0" err="1"/>
              <a:t>Cận</a:t>
            </a:r>
            <a:r>
              <a:rPr lang="en-US" dirty="0"/>
              <a:t> </a:t>
            </a:r>
            <a:r>
              <a:rPr lang="en-US" dirty="0" err="1"/>
              <a:t>lâm</a:t>
            </a:r>
            <a:r>
              <a:rPr lang="en-US" dirty="0"/>
              <a:t> </a:t>
            </a:r>
            <a:r>
              <a:rPr lang="en-US" dirty="0" err="1"/>
              <a:t>sàng</a:t>
            </a:r>
            <a:r>
              <a:rPr lang="en-US" dirty="0"/>
              <a:t> </a:t>
            </a:r>
            <a:r>
              <a:rPr lang="en-US" dirty="0" err="1"/>
              <a:t>nào</a:t>
            </a:r>
            <a:r>
              <a:rPr lang="en-US" dirty="0"/>
              <a:t> </a:t>
            </a:r>
            <a:r>
              <a:rPr lang="en-US" dirty="0" err="1"/>
              <a:t>sau</a:t>
            </a:r>
            <a:r>
              <a:rPr lang="en-US" dirty="0"/>
              <a:t> </a:t>
            </a:r>
            <a:r>
              <a:rPr lang="en-US" dirty="0" err="1"/>
              <a:t>đây</a:t>
            </a:r>
            <a:r>
              <a:rPr lang="en-US" dirty="0"/>
              <a:t> </a:t>
            </a:r>
            <a:r>
              <a:rPr lang="en-US" dirty="0" err="1"/>
              <a:t>là</a:t>
            </a:r>
            <a:r>
              <a:rPr lang="en-US" dirty="0"/>
              <a:t> </a:t>
            </a:r>
            <a:r>
              <a:rPr lang="en-US" dirty="0" err="1"/>
              <a:t>tiêu</a:t>
            </a:r>
            <a:r>
              <a:rPr lang="en-US" dirty="0"/>
              <a:t> </a:t>
            </a:r>
            <a:r>
              <a:rPr lang="en-US" dirty="0" err="1"/>
              <a:t>chuẩn</a:t>
            </a:r>
            <a:r>
              <a:rPr lang="en-US" dirty="0"/>
              <a:t> </a:t>
            </a:r>
            <a:r>
              <a:rPr lang="en-US" dirty="0" err="1"/>
              <a:t>vàng</a:t>
            </a:r>
            <a:r>
              <a:rPr lang="en-US" dirty="0"/>
              <a:t> </a:t>
            </a:r>
            <a:r>
              <a:rPr lang="en-US" dirty="0" err="1"/>
              <a:t>trong</a:t>
            </a:r>
            <a:r>
              <a:rPr lang="en-US" dirty="0"/>
              <a:t> </a:t>
            </a:r>
            <a:r>
              <a:rPr lang="en-US" dirty="0" err="1"/>
              <a:t>chẩn</a:t>
            </a:r>
            <a:r>
              <a:rPr lang="en-US" dirty="0"/>
              <a:t> </a:t>
            </a:r>
            <a:r>
              <a:rPr lang="en-US" dirty="0" err="1"/>
              <a:t>đoán</a:t>
            </a:r>
            <a:r>
              <a:rPr lang="en-US" dirty="0"/>
              <a:t> </a:t>
            </a:r>
            <a:r>
              <a:rPr lang="en-US" dirty="0" err="1"/>
              <a:t>nguyên</a:t>
            </a:r>
            <a:r>
              <a:rPr lang="en-US" dirty="0"/>
              <a:t> </a:t>
            </a:r>
            <a:r>
              <a:rPr lang="en-US" dirty="0" err="1"/>
              <a:t>nhân</a:t>
            </a:r>
            <a:r>
              <a:rPr lang="en-US" dirty="0"/>
              <a:t> </a:t>
            </a:r>
            <a:r>
              <a:rPr lang="en-US" dirty="0" err="1"/>
              <a:t>xuất</a:t>
            </a:r>
            <a:r>
              <a:rPr lang="en-US" dirty="0"/>
              <a:t> </a:t>
            </a:r>
            <a:r>
              <a:rPr lang="en-US" dirty="0" err="1"/>
              <a:t>huyết</a:t>
            </a:r>
            <a:r>
              <a:rPr lang="en-US" dirty="0"/>
              <a:t> </a:t>
            </a:r>
            <a:r>
              <a:rPr lang="en-US" dirty="0" err="1"/>
              <a:t>tiêu</a:t>
            </a:r>
            <a:r>
              <a:rPr lang="en-US" dirty="0"/>
              <a:t> </a:t>
            </a:r>
            <a:r>
              <a:rPr lang="en-US" dirty="0" err="1"/>
              <a:t>hóa</a:t>
            </a:r>
            <a:r>
              <a:rPr lang="en-US" dirty="0"/>
              <a:t> </a:t>
            </a:r>
            <a:r>
              <a:rPr lang="en-US" dirty="0" err="1"/>
              <a:t>trên</a:t>
            </a:r>
            <a:r>
              <a:rPr lang="en-US" dirty="0"/>
              <a:t>?</a:t>
            </a:r>
          </a:p>
          <a:p>
            <a:r>
              <a:rPr lang="en-US" dirty="0"/>
              <a:t>a. </a:t>
            </a:r>
            <a:r>
              <a:rPr lang="en-US" dirty="0" err="1"/>
              <a:t>Nội</a:t>
            </a:r>
            <a:r>
              <a:rPr lang="en-US" dirty="0"/>
              <a:t> soi </a:t>
            </a:r>
            <a:r>
              <a:rPr lang="en-US" dirty="0" err="1"/>
              <a:t>dạ</a:t>
            </a:r>
            <a:r>
              <a:rPr lang="en-US" dirty="0"/>
              <a:t> </a:t>
            </a:r>
            <a:r>
              <a:rPr lang="en-US" dirty="0" err="1"/>
              <a:t>dày</a:t>
            </a:r>
            <a:endParaRPr lang="en-US" dirty="0"/>
          </a:p>
          <a:p>
            <a:r>
              <a:rPr lang="en-US" dirty="0"/>
              <a:t>b. </a:t>
            </a:r>
            <a:r>
              <a:rPr lang="en-US" dirty="0" err="1"/>
              <a:t>Nội</a:t>
            </a:r>
            <a:r>
              <a:rPr lang="en-US" dirty="0"/>
              <a:t> soi </a:t>
            </a:r>
            <a:r>
              <a:rPr lang="en-US" dirty="0" err="1"/>
              <a:t>đại</a:t>
            </a:r>
            <a:r>
              <a:rPr lang="en-US" dirty="0"/>
              <a:t> </a:t>
            </a:r>
            <a:r>
              <a:rPr lang="en-US" dirty="0" err="1"/>
              <a:t>tràng</a:t>
            </a:r>
            <a:endParaRPr lang="en-US" dirty="0"/>
          </a:p>
          <a:p>
            <a:r>
              <a:rPr lang="en-US" dirty="0"/>
              <a:t>c. CT scan </a:t>
            </a:r>
            <a:r>
              <a:rPr lang="en-US" dirty="0" err="1"/>
              <a:t>bụng</a:t>
            </a:r>
            <a:r>
              <a:rPr lang="en-US" dirty="0"/>
              <a:t> </a:t>
            </a:r>
            <a:r>
              <a:rPr lang="en-US" dirty="0" err="1"/>
              <a:t>chậu</a:t>
            </a:r>
            <a:r>
              <a:rPr lang="en-US" dirty="0"/>
              <a:t> </a:t>
            </a:r>
            <a:r>
              <a:rPr lang="en-US" dirty="0" err="1"/>
              <a:t>cản</a:t>
            </a:r>
            <a:r>
              <a:rPr lang="en-US" dirty="0"/>
              <a:t> </a:t>
            </a:r>
            <a:r>
              <a:rPr lang="en-US" dirty="0" err="1"/>
              <a:t>quang</a:t>
            </a:r>
            <a:endParaRPr lang="en-US" dirty="0"/>
          </a:p>
          <a:p>
            <a:r>
              <a:rPr lang="en-US" dirty="0"/>
              <a:t>d. </a:t>
            </a:r>
            <a:r>
              <a:rPr lang="en-US" dirty="0" err="1"/>
              <a:t>Chụp</a:t>
            </a:r>
            <a:r>
              <a:rPr lang="en-US" dirty="0"/>
              <a:t> XQ </a:t>
            </a:r>
            <a:r>
              <a:rPr lang="en-US" dirty="0" err="1"/>
              <a:t>dạ</a:t>
            </a:r>
            <a:r>
              <a:rPr lang="en-US" dirty="0"/>
              <a:t> </a:t>
            </a:r>
            <a:r>
              <a:rPr lang="en-US" dirty="0" err="1"/>
              <a:t>dày</a:t>
            </a:r>
            <a:r>
              <a:rPr lang="en-US" dirty="0"/>
              <a:t> </a:t>
            </a:r>
            <a:r>
              <a:rPr lang="en-US" dirty="0" err="1"/>
              <a:t>có</a:t>
            </a:r>
            <a:r>
              <a:rPr lang="en-US" dirty="0"/>
              <a:t> </a:t>
            </a:r>
            <a:r>
              <a:rPr lang="en-US" dirty="0" err="1"/>
              <a:t>uống</a:t>
            </a:r>
            <a:r>
              <a:rPr lang="en-US" dirty="0"/>
              <a:t> </a:t>
            </a:r>
            <a:r>
              <a:rPr lang="en-US" dirty="0" err="1"/>
              <a:t>cản</a:t>
            </a:r>
            <a:r>
              <a:rPr lang="en-US" dirty="0"/>
              <a:t> </a:t>
            </a:r>
            <a:r>
              <a:rPr lang="en-US" dirty="0" err="1"/>
              <a:t>quang</a:t>
            </a:r>
            <a:endParaRPr lang="en-US" dirty="0"/>
          </a:p>
          <a:p>
            <a:r>
              <a:rPr lang="en-US" dirty="0"/>
              <a:t>e. </a:t>
            </a:r>
            <a:r>
              <a:rPr lang="en-US" dirty="0" err="1"/>
              <a:t>Chụp</a:t>
            </a:r>
            <a:r>
              <a:rPr lang="en-US" dirty="0"/>
              <a:t> </a:t>
            </a:r>
            <a:r>
              <a:rPr lang="en-US" dirty="0" err="1"/>
              <a:t>mạch</a:t>
            </a:r>
            <a:r>
              <a:rPr lang="en-US" dirty="0"/>
              <a:t> </a:t>
            </a:r>
            <a:r>
              <a:rPr lang="en-US" dirty="0" err="1"/>
              <a:t>máu</a:t>
            </a:r>
            <a:r>
              <a:rPr lang="en-US" dirty="0"/>
              <a:t> DSA</a:t>
            </a:r>
          </a:p>
        </p:txBody>
      </p:sp>
    </p:spTree>
    <p:extLst>
      <p:ext uri="{BB962C8B-B14F-4D97-AF65-F5344CB8AC3E}">
        <p14:creationId xmlns:p14="http://schemas.microsoft.com/office/powerpoint/2010/main" val="1012274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HKIIY15</a:t>
            </a:r>
          </a:p>
        </p:txBody>
      </p:sp>
      <p:sp>
        <p:nvSpPr>
          <p:cNvPr id="4" name="TextBox 3">
            <a:extLst>
              <a:ext uri="{FF2B5EF4-FFF2-40B4-BE49-F238E27FC236}">
                <a16:creationId xmlns:a16="http://schemas.microsoft.com/office/drawing/2014/main" id="{00BF023A-A23D-49B2-9840-EAEF4DF4C811}"/>
              </a:ext>
            </a:extLst>
          </p:cNvPr>
          <p:cNvSpPr txBox="1"/>
          <p:nvPr/>
        </p:nvSpPr>
        <p:spPr>
          <a:xfrm>
            <a:off x="0" y="103517"/>
            <a:ext cx="12192000" cy="1477328"/>
          </a:xfrm>
          <a:prstGeom prst="rect">
            <a:avLst/>
          </a:prstGeom>
          <a:noFill/>
        </p:spPr>
        <p:txBody>
          <a:bodyPr wrap="square">
            <a:spAutoFit/>
          </a:bodyPr>
          <a:lstStyle/>
          <a:p>
            <a:r>
              <a:rPr lang="vi-VN" dirty="0"/>
              <a:t>Câu 11. Xuất huyết tiêu hóa mức độ nặng có đặc điểm gì?</a:t>
            </a:r>
          </a:p>
          <a:p>
            <a:r>
              <a:rPr lang="vi-VN" dirty="0"/>
              <a:t>a.	Lượng máu mất &gt; 500ml</a:t>
            </a:r>
          </a:p>
          <a:p>
            <a:r>
              <a:rPr lang="vi-VN" dirty="0"/>
              <a:t>b.	Ói máu đỏ tươi </a:t>
            </a:r>
          </a:p>
          <a:p>
            <a:r>
              <a:rPr lang="vi-VN" dirty="0"/>
              <a:t>c.	Mạch &gt;100 l/p</a:t>
            </a:r>
          </a:p>
          <a:p>
            <a:r>
              <a:rPr lang="vi-VN" dirty="0"/>
              <a:t>d.	Thiểu niệu</a:t>
            </a:r>
          </a:p>
        </p:txBody>
      </p:sp>
    </p:spTree>
    <p:extLst>
      <p:ext uri="{BB962C8B-B14F-4D97-AF65-F5344CB8AC3E}">
        <p14:creationId xmlns:p14="http://schemas.microsoft.com/office/powerpoint/2010/main" val="3042823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sp>
        <p:nvSpPr>
          <p:cNvPr id="4" name="TextBox 3">
            <a:extLst>
              <a:ext uri="{FF2B5EF4-FFF2-40B4-BE49-F238E27FC236}">
                <a16:creationId xmlns:a16="http://schemas.microsoft.com/office/drawing/2014/main" id="{E0CE74F4-462F-4844-8F92-915BE07D03F0}"/>
              </a:ext>
            </a:extLst>
          </p:cNvPr>
          <p:cNvSpPr txBox="1"/>
          <p:nvPr/>
        </p:nvSpPr>
        <p:spPr>
          <a:xfrm>
            <a:off x="-1" y="-1"/>
            <a:ext cx="12025223" cy="1477328"/>
          </a:xfrm>
          <a:prstGeom prst="rect">
            <a:avLst/>
          </a:prstGeom>
          <a:noFill/>
        </p:spPr>
        <p:txBody>
          <a:bodyPr wrap="square">
            <a:spAutoFit/>
          </a:bodyPr>
          <a:lstStyle/>
          <a:p>
            <a:r>
              <a:rPr lang="vi-VN" dirty="0"/>
              <a:t>Câu 27. Hiện tại, phương pháp điều trị tiêu chuẩn được chọn lựa cho thủng ổ loét dạ dày tá tràng lành tính là gì?</a:t>
            </a:r>
          </a:p>
          <a:p>
            <a:r>
              <a:rPr lang="vi-VN" dirty="0"/>
              <a:t>a. Khâu lỗ thủng</a:t>
            </a:r>
          </a:p>
          <a:p>
            <a:r>
              <a:rPr lang="vi-VN" dirty="0"/>
              <a:t>b. Nối vị tràng</a:t>
            </a:r>
          </a:p>
          <a:p>
            <a:r>
              <a:rPr lang="vi-VN" dirty="0"/>
              <a:t>c. Cắt bán phần dạ dày</a:t>
            </a:r>
          </a:p>
          <a:p>
            <a:r>
              <a:rPr lang="vi-VN" dirty="0"/>
              <a:t>d. Hút liên tục kèm PPI</a:t>
            </a:r>
          </a:p>
        </p:txBody>
      </p:sp>
    </p:spTree>
    <p:extLst>
      <p:ext uri="{BB962C8B-B14F-4D97-AF65-F5344CB8AC3E}">
        <p14:creationId xmlns:p14="http://schemas.microsoft.com/office/powerpoint/2010/main" val="686329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normAutofit/>
          </a:bodyPr>
          <a:lstStyle/>
          <a:p>
            <a:r>
              <a:rPr lang="en-US" sz="1200" dirty="0" err="1"/>
              <a:t>Ngồi</a:t>
            </a:r>
            <a:r>
              <a:rPr lang="en-US" sz="1200" dirty="0"/>
              <a:t> tilt: </a:t>
            </a:r>
            <a:r>
              <a:rPr lang="en-US" sz="1200" dirty="0" err="1"/>
              <a:t>dương</a:t>
            </a:r>
            <a:r>
              <a:rPr lang="en-US" sz="1200" dirty="0"/>
              <a:t> M&gt;=20, HATT&gt;=10mmHg, </a:t>
            </a:r>
            <a:r>
              <a:rPr lang="en-US" sz="1200" dirty="0" err="1"/>
              <a:t>đứng</a:t>
            </a:r>
            <a:r>
              <a:rPr lang="en-US" sz="1200" dirty="0"/>
              <a:t> </a:t>
            </a:r>
            <a:r>
              <a:rPr lang="en-US" sz="1200" dirty="0" err="1"/>
              <a:t>lên</a:t>
            </a:r>
            <a:r>
              <a:rPr lang="en-US" sz="1200" dirty="0"/>
              <a:t> (HA </a:t>
            </a:r>
            <a:r>
              <a:rPr lang="en-US" sz="1200" dirty="0" err="1"/>
              <a:t>tư</a:t>
            </a:r>
            <a:r>
              <a:rPr lang="en-US" sz="1200" dirty="0"/>
              <a:t> </a:t>
            </a:r>
            <a:r>
              <a:rPr lang="en-US" sz="1200" dirty="0" err="1"/>
              <a:t>thế</a:t>
            </a:r>
            <a:r>
              <a:rPr lang="en-US" sz="1200" dirty="0"/>
              <a:t>) HATT&gt;=20, </a:t>
            </a:r>
            <a:r>
              <a:rPr lang="en-US" sz="1200" dirty="0" err="1"/>
              <a:t>HATr</a:t>
            </a:r>
            <a:r>
              <a:rPr lang="en-US" sz="1200" dirty="0"/>
              <a:t>&gt;=10 </a:t>
            </a:r>
            <a:r>
              <a:rPr lang="en-US" sz="1200" dirty="0" err="1"/>
              <a:t>là</a:t>
            </a:r>
            <a:r>
              <a:rPr lang="en-US" sz="1200" dirty="0"/>
              <a:t> </a:t>
            </a:r>
            <a:r>
              <a:rPr lang="en-US" sz="1200" dirty="0" err="1"/>
              <a:t>dương</a:t>
            </a:r>
            <a:r>
              <a:rPr lang="en-US" sz="1200" dirty="0"/>
              <a:t>.</a:t>
            </a:r>
          </a:p>
        </p:txBody>
      </p:sp>
      <p:pic>
        <p:nvPicPr>
          <p:cNvPr id="4" name="Picture 3">
            <a:extLst>
              <a:ext uri="{FF2B5EF4-FFF2-40B4-BE49-F238E27FC236}">
                <a16:creationId xmlns:a16="http://schemas.microsoft.com/office/drawing/2014/main" id="{7781A560-4DA5-463D-99DB-4D689DA672E6}"/>
              </a:ext>
            </a:extLst>
          </p:cNvPr>
          <p:cNvPicPr>
            <a:picLocks noChangeAspect="1"/>
          </p:cNvPicPr>
          <p:nvPr/>
        </p:nvPicPr>
        <p:blipFill>
          <a:blip r:embed="rId3"/>
          <a:stretch>
            <a:fillRect/>
          </a:stretch>
        </p:blipFill>
        <p:spPr>
          <a:xfrm>
            <a:off x="0" y="0"/>
            <a:ext cx="12192000" cy="2546183"/>
          </a:xfrm>
          <a:prstGeom prst="rect">
            <a:avLst/>
          </a:prstGeom>
        </p:spPr>
      </p:pic>
      <p:pic>
        <p:nvPicPr>
          <p:cNvPr id="5" name="Picture 4">
            <a:extLst>
              <a:ext uri="{FF2B5EF4-FFF2-40B4-BE49-F238E27FC236}">
                <a16:creationId xmlns:a16="http://schemas.microsoft.com/office/drawing/2014/main" id="{1A871035-70F6-4146-8B84-5BC7C3529F7C}"/>
              </a:ext>
            </a:extLst>
          </p:cNvPr>
          <p:cNvPicPr>
            <a:picLocks noChangeAspect="1"/>
          </p:cNvPicPr>
          <p:nvPr/>
        </p:nvPicPr>
        <p:blipFill>
          <a:blip r:embed="rId4"/>
          <a:stretch>
            <a:fillRect/>
          </a:stretch>
        </p:blipFill>
        <p:spPr>
          <a:xfrm>
            <a:off x="426486" y="2848636"/>
            <a:ext cx="9478698" cy="2295845"/>
          </a:xfrm>
          <a:prstGeom prst="rect">
            <a:avLst/>
          </a:prstGeom>
        </p:spPr>
      </p:pic>
    </p:spTree>
    <p:extLst>
      <p:ext uri="{BB962C8B-B14F-4D97-AF65-F5344CB8AC3E}">
        <p14:creationId xmlns:p14="http://schemas.microsoft.com/office/powerpoint/2010/main" val="32197965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sp>
        <p:nvSpPr>
          <p:cNvPr id="4" name="TextBox 3">
            <a:extLst>
              <a:ext uri="{FF2B5EF4-FFF2-40B4-BE49-F238E27FC236}">
                <a16:creationId xmlns:a16="http://schemas.microsoft.com/office/drawing/2014/main" id="{FEF1C0A0-ACE0-48F7-AD89-A8BAA7328D49}"/>
              </a:ext>
            </a:extLst>
          </p:cNvPr>
          <p:cNvSpPr txBox="1"/>
          <p:nvPr/>
        </p:nvSpPr>
        <p:spPr>
          <a:xfrm>
            <a:off x="0" y="0"/>
            <a:ext cx="12192000" cy="2308324"/>
          </a:xfrm>
          <a:prstGeom prst="rect">
            <a:avLst/>
          </a:prstGeom>
          <a:noFill/>
        </p:spPr>
        <p:txBody>
          <a:bodyPr wrap="square">
            <a:spAutoFit/>
          </a:bodyPr>
          <a:lstStyle/>
          <a:p>
            <a:r>
              <a:rPr lang="en-US" dirty="0" err="1"/>
              <a:t>Câu</a:t>
            </a:r>
            <a:r>
              <a:rPr lang="en-US" dirty="0"/>
              <a:t> 39. </a:t>
            </a:r>
            <a:r>
              <a:rPr lang="en-US" dirty="0" err="1"/>
              <a:t>Bệnh</a:t>
            </a:r>
            <a:r>
              <a:rPr lang="en-US" dirty="0"/>
              <a:t> </a:t>
            </a:r>
            <a:r>
              <a:rPr lang="en-US" dirty="0" err="1"/>
              <a:t>nhân</a:t>
            </a:r>
            <a:r>
              <a:rPr lang="en-US" dirty="0"/>
              <a:t>, </a:t>
            </a:r>
            <a:r>
              <a:rPr lang="en-US" dirty="0" err="1"/>
              <a:t>nữ</a:t>
            </a:r>
            <a:r>
              <a:rPr lang="en-US" dirty="0"/>
              <a:t>, 62 </a:t>
            </a:r>
            <a:r>
              <a:rPr lang="en-US" dirty="0" err="1"/>
              <a:t>tuổi</a:t>
            </a:r>
            <a:r>
              <a:rPr lang="en-US" dirty="0"/>
              <a:t>, </a:t>
            </a:r>
            <a:r>
              <a:rPr lang="en-US" dirty="0" err="1"/>
              <a:t>đến</a:t>
            </a:r>
            <a:r>
              <a:rPr lang="en-US" dirty="0"/>
              <a:t> </a:t>
            </a:r>
            <a:r>
              <a:rPr lang="en-US" dirty="0" err="1"/>
              <a:t>khám</a:t>
            </a:r>
            <a:r>
              <a:rPr lang="en-US" dirty="0"/>
              <a:t> </a:t>
            </a:r>
            <a:r>
              <a:rPr lang="en-US" dirty="0" err="1"/>
              <a:t>vì</a:t>
            </a:r>
            <a:r>
              <a:rPr lang="en-US" dirty="0"/>
              <a:t> </a:t>
            </a:r>
            <a:r>
              <a:rPr lang="en-US" dirty="0" err="1"/>
              <a:t>gần</a:t>
            </a:r>
            <a:r>
              <a:rPr lang="en-US" dirty="0"/>
              <a:t> </a:t>
            </a:r>
            <a:r>
              <a:rPr lang="en-US" dirty="0" err="1"/>
              <a:t>đây</a:t>
            </a:r>
            <a:r>
              <a:rPr lang="en-US" dirty="0"/>
              <a:t> </a:t>
            </a:r>
            <a:r>
              <a:rPr lang="en-US" dirty="0" err="1"/>
              <a:t>bị</a:t>
            </a:r>
            <a:r>
              <a:rPr lang="en-US" dirty="0"/>
              <a:t> </a:t>
            </a:r>
            <a:r>
              <a:rPr lang="en-US" dirty="0" err="1"/>
              <a:t>mệt</a:t>
            </a:r>
            <a:r>
              <a:rPr lang="en-US" dirty="0"/>
              <a:t> </a:t>
            </a:r>
            <a:r>
              <a:rPr lang="en-US" dirty="0" err="1"/>
              <a:t>mỏi</a:t>
            </a:r>
            <a:r>
              <a:rPr lang="en-US" dirty="0"/>
              <a:t>, </a:t>
            </a:r>
            <a:r>
              <a:rPr lang="en-US" dirty="0" err="1"/>
              <a:t>chán</a:t>
            </a:r>
            <a:r>
              <a:rPr lang="en-US" dirty="0"/>
              <a:t> </a:t>
            </a:r>
            <a:r>
              <a:rPr lang="en-US" dirty="0" err="1"/>
              <a:t>ăn</a:t>
            </a:r>
            <a:r>
              <a:rPr lang="en-US" dirty="0"/>
              <a:t>, </a:t>
            </a:r>
            <a:r>
              <a:rPr lang="en-US" dirty="0" err="1"/>
              <a:t>đầy</a:t>
            </a:r>
            <a:r>
              <a:rPr lang="en-US" dirty="0"/>
              <a:t> </a:t>
            </a:r>
            <a:r>
              <a:rPr lang="en-US" dirty="0" err="1"/>
              <a:t>bụng</a:t>
            </a:r>
            <a:r>
              <a:rPr lang="en-US" dirty="0"/>
              <a:t>, </a:t>
            </a:r>
            <a:r>
              <a:rPr lang="en-US" dirty="0" err="1"/>
              <a:t>ăn</a:t>
            </a:r>
            <a:r>
              <a:rPr lang="en-US" dirty="0"/>
              <a:t> </a:t>
            </a:r>
            <a:r>
              <a:rPr lang="en-US" dirty="0" err="1"/>
              <a:t>uống</a:t>
            </a:r>
            <a:r>
              <a:rPr lang="en-US" dirty="0"/>
              <a:t> </a:t>
            </a:r>
            <a:r>
              <a:rPr lang="en-US" dirty="0" err="1"/>
              <a:t>không</a:t>
            </a:r>
            <a:r>
              <a:rPr lang="en-US" dirty="0"/>
              <a:t> </a:t>
            </a:r>
            <a:r>
              <a:rPr lang="en-US" dirty="0" err="1"/>
              <a:t>tiêu</a:t>
            </a:r>
            <a:r>
              <a:rPr lang="en-US" dirty="0"/>
              <a:t>. </a:t>
            </a:r>
          </a:p>
          <a:p>
            <a:r>
              <a:rPr lang="en-US" dirty="0" err="1"/>
              <a:t>Khám</a:t>
            </a:r>
            <a:r>
              <a:rPr lang="en-US" dirty="0"/>
              <a:t> </a:t>
            </a:r>
            <a:r>
              <a:rPr lang="en-US" dirty="0" err="1"/>
              <a:t>lâm</a:t>
            </a:r>
            <a:r>
              <a:rPr lang="en-US" dirty="0"/>
              <a:t> </a:t>
            </a:r>
            <a:r>
              <a:rPr lang="en-US" dirty="0" err="1"/>
              <a:t>sàng</a:t>
            </a:r>
            <a:r>
              <a:rPr lang="en-US" dirty="0"/>
              <a:t> </a:t>
            </a:r>
            <a:r>
              <a:rPr lang="en-US" dirty="0" err="1"/>
              <a:t>phát</a:t>
            </a:r>
            <a:r>
              <a:rPr lang="en-US" dirty="0"/>
              <a:t> </a:t>
            </a:r>
            <a:r>
              <a:rPr lang="en-US" dirty="0" err="1"/>
              <a:t>hiện</a:t>
            </a:r>
            <a:r>
              <a:rPr lang="en-US" dirty="0"/>
              <a:t> da </a:t>
            </a:r>
            <a:r>
              <a:rPr lang="en-US" dirty="0" err="1"/>
              <a:t>niêm</a:t>
            </a:r>
            <a:r>
              <a:rPr lang="en-US" dirty="0"/>
              <a:t> </a:t>
            </a:r>
            <a:r>
              <a:rPr lang="en-US" dirty="0" err="1"/>
              <a:t>hồng</a:t>
            </a:r>
            <a:r>
              <a:rPr lang="en-US" dirty="0"/>
              <a:t> </a:t>
            </a:r>
            <a:r>
              <a:rPr lang="en-US" dirty="0" err="1"/>
              <a:t>nhạt</a:t>
            </a:r>
            <a:r>
              <a:rPr lang="en-US" dirty="0"/>
              <a:t>, </a:t>
            </a:r>
            <a:r>
              <a:rPr lang="en-US" dirty="0" err="1"/>
              <a:t>bụng</a:t>
            </a:r>
            <a:r>
              <a:rPr lang="en-US" dirty="0"/>
              <a:t> </a:t>
            </a:r>
            <a:r>
              <a:rPr lang="en-US" dirty="0" err="1"/>
              <a:t>mềm</a:t>
            </a:r>
            <a:r>
              <a:rPr lang="en-US" dirty="0"/>
              <a:t>, </a:t>
            </a:r>
            <a:r>
              <a:rPr lang="en-US" dirty="0" err="1"/>
              <a:t>không</a:t>
            </a:r>
            <a:r>
              <a:rPr lang="en-US" dirty="0"/>
              <a:t> </a:t>
            </a:r>
            <a:r>
              <a:rPr lang="en-US" dirty="0" err="1"/>
              <a:t>có</a:t>
            </a:r>
            <a:r>
              <a:rPr lang="en-US" dirty="0"/>
              <a:t> </a:t>
            </a:r>
            <a:r>
              <a:rPr lang="en-US" dirty="0" err="1"/>
              <a:t>khối</a:t>
            </a:r>
            <a:r>
              <a:rPr lang="en-US" dirty="0"/>
              <a:t> u. </a:t>
            </a:r>
          </a:p>
          <a:p>
            <a:r>
              <a:rPr lang="en-US" dirty="0" err="1"/>
              <a:t>Chỉ</a:t>
            </a:r>
            <a:r>
              <a:rPr lang="en-US" dirty="0"/>
              <a:t> </a:t>
            </a:r>
            <a:r>
              <a:rPr lang="en-US" dirty="0" err="1"/>
              <a:t>định</a:t>
            </a:r>
            <a:r>
              <a:rPr lang="en-US" dirty="0"/>
              <a:t> </a:t>
            </a:r>
            <a:r>
              <a:rPr lang="en-US" dirty="0" err="1"/>
              <a:t>nào</a:t>
            </a:r>
            <a:r>
              <a:rPr lang="en-US" dirty="0"/>
              <a:t> </a:t>
            </a:r>
            <a:r>
              <a:rPr lang="en-US" dirty="0" err="1"/>
              <a:t>sau</a:t>
            </a:r>
            <a:r>
              <a:rPr lang="en-US" dirty="0"/>
              <a:t> </a:t>
            </a:r>
            <a:r>
              <a:rPr lang="en-US" dirty="0" err="1"/>
              <a:t>đây</a:t>
            </a:r>
            <a:r>
              <a:rPr lang="en-US" dirty="0"/>
              <a:t> </a:t>
            </a:r>
            <a:r>
              <a:rPr lang="en-US" dirty="0" err="1"/>
              <a:t>là</a:t>
            </a:r>
            <a:r>
              <a:rPr lang="en-US" dirty="0"/>
              <a:t> </a:t>
            </a:r>
            <a:r>
              <a:rPr lang="en-US" dirty="0" err="1"/>
              <a:t>phù</a:t>
            </a:r>
            <a:r>
              <a:rPr lang="en-US" dirty="0"/>
              <a:t> </a:t>
            </a:r>
            <a:r>
              <a:rPr lang="en-US" dirty="0" err="1"/>
              <a:t>hợp</a:t>
            </a:r>
            <a:r>
              <a:rPr lang="en-US" dirty="0"/>
              <a:t>?</a:t>
            </a:r>
          </a:p>
          <a:p>
            <a:r>
              <a:rPr lang="en-US" dirty="0"/>
              <a:t>a.	</a:t>
            </a:r>
            <a:r>
              <a:rPr lang="en-US" dirty="0" err="1"/>
              <a:t>Điều</a:t>
            </a:r>
            <a:r>
              <a:rPr lang="en-US" dirty="0"/>
              <a:t> </a:t>
            </a:r>
            <a:r>
              <a:rPr lang="en-US" dirty="0" err="1"/>
              <a:t>trị</a:t>
            </a:r>
            <a:r>
              <a:rPr lang="en-US" dirty="0"/>
              <a:t> </a:t>
            </a:r>
            <a:r>
              <a:rPr lang="en-US" dirty="0" err="1"/>
              <a:t>nội</a:t>
            </a:r>
            <a:r>
              <a:rPr lang="en-US" dirty="0"/>
              <a:t> khoa 1 </a:t>
            </a:r>
            <a:r>
              <a:rPr lang="en-US" dirty="0" err="1"/>
              <a:t>tháng</a:t>
            </a:r>
            <a:r>
              <a:rPr lang="en-US" dirty="0"/>
              <a:t> </a:t>
            </a:r>
            <a:r>
              <a:rPr lang="en-US" dirty="0" err="1"/>
              <a:t>và</a:t>
            </a:r>
            <a:r>
              <a:rPr lang="en-US" dirty="0"/>
              <a:t> </a:t>
            </a:r>
            <a:r>
              <a:rPr lang="en-US" dirty="0" err="1"/>
              <a:t>khám</a:t>
            </a:r>
            <a:r>
              <a:rPr lang="en-US" dirty="0"/>
              <a:t> </a:t>
            </a:r>
            <a:r>
              <a:rPr lang="en-US" dirty="0" err="1"/>
              <a:t>lại</a:t>
            </a:r>
            <a:r>
              <a:rPr lang="en-US" dirty="0"/>
              <a:t>		</a:t>
            </a:r>
          </a:p>
          <a:p>
            <a:r>
              <a:rPr lang="en-US" dirty="0"/>
              <a:t>b.	</a:t>
            </a:r>
            <a:r>
              <a:rPr lang="en-US" dirty="0" err="1"/>
              <a:t>Siêu</a:t>
            </a:r>
            <a:r>
              <a:rPr lang="en-US" dirty="0"/>
              <a:t> </a:t>
            </a:r>
            <a:r>
              <a:rPr lang="en-US" dirty="0" err="1"/>
              <a:t>âm</a:t>
            </a:r>
            <a:r>
              <a:rPr lang="en-US" dirty="0"/>
              <a:t> </a:t>
            </a:r>
            <a:r>
              <a:rPr lang="en-US" dirty="0" err="1"/>
              <a:t>bụng</a:t>
            </a:r>
            <a:r>
              <a:rPr lang="en-US" dirty="0"/>
              <a:t> </a:t>
            </a:r>
            <a:r>
              <a:rPr lang="en-US" dirty="0" err="1"/>
              <a:t>tổng</a:t>
            </a:r>
            <a:r>
              <a:rPr lang="en-US" dirty="0"/>
              <a:t> </a:t>
            </a:r>
            <a:r>
              <a:rPr lang="en-US" dirty="0" err="1"/>
              <a:t>quát</a:t>
            </a:r>
            <a:endParaRPr lang="en-US" dirty="0"/>
          </a:p>
          <a:p>
            <a:r>
              <a:rPr lang="en-US" dirty="0"/>
              <a:t>c.	</a:t>
            </a:r>
            <a:r>
              <a:rPr lang="en-US" dirty="0" err="1"/>
              <a:t>Chụp</a:t>
            </a:r>
            <a:r>
              <a:rPr lang="en-US" dirty="0"/>
              <a:t> </a:t>
            </a:r>
            <a:r>
              <a:rPr lang="en-US" dirty="0" err="1"/>
              <a:t>cắt</a:t>
            </a:r>
            <a:r>
              <a:rPr lang="en-US" dirty="0"/>
              <a:t> </a:t>
            </a:r>
            <a:r>
              <a:rPr lang="en-US" dirty="0" err="1"/>
              <a:t>lớp</a:t>
            </a:r>
            <a:r>
              <a:rPr lang="en-US" dirty="0"/>
              <a:t> vi </a:t>
            </a:r>
            <a:r>
              <a:rPr lang="en-US" dirty="0" err="1"/>
              <a:t>tính</a:t>
            </a:r>
            <a:r>
              <a:rPr lang="en-US" dirty="0"/>
              <a:t> </a:t>
            </a:r>
            <a:r>
              <a:rPr lang="en-US" dirty="0" err="1"/>
              <a:t>bụng</a:t>
            </a:r>
            <a:r>
              <a:rPr lang="en-US" dirty="0"/>
              <a:t> </a:t>
            </a:r>
            <a:r>
              <a:rPr lang="en-US" dirty="0" err="1"/>
              <a:t>chậu</a:t>
            </a:r>
            <a:r>
              <a:rPr lang="en-US" dirty="0"/>
              <a:t> </a:t>
            </a:r>
            <a:r>
              <a:rPr lang="en-US" dirty="0" err="1"/>
              <a:t>cản</a:t>
            </a:r>
            <a:r>
              <a:rPr lang="en-US" dirty="0"/>
              <a:t> </a:t>
            </a:r>
            <a:r>
              <a:rPr lang="en-US" dirty="0" err="1"/>
              <a:t>quang</a:t>
            </a:r>
            <a:r>
              <a:rPr lang="en-US" dirty="0"/>
              <a:t>		</a:t>
            </a:r>
          </a:p>
          <a:p>
            <a:r>
              <a:rPr lang="en-US" dirty="0"/>
              <a:t>d.	</a:t>
            </a:r>
            <a:r>
              <a:rPr lang="en-US" dirty="0" err="1"/>
              <a:t>Nội</a:t>
            </a:r>
            <a:r>
              <a:rPr lang="en-US" dirty="0"/>
              <a:t> soi </a:t>
            </a:r>
            <a:r>
              <a:rPr lang="en-US" dirty="0" err="1"/>
              <a:t>dạ</a:t>
            </a:r>
            <a:r>
              <a:rPr lang="en-US" dirty="0"/>
              <a:t> </a:t>
            </a:r>
            <a:r>
              <a:rPr lang="en-US" dirty="0" err="1"/>
              <a:t>dày</a:t>
            </a:r>
            <a:r>
              <a:rPr lang="en-US" dirty="0"/>
              <a:t>	</a:t>
            </a:r>
          </a:p>
          <a:p>
            <a:endParaRPr lang="en-US" dirty="0"/>
          </a:p>
        </p:txBody>
      </p:sp>
    </p:spTree>
    <p:extLst>
      <p:ext uri="{BB962C8B-B14F-4D97-AF65-F5344CB8AC3E}">
        <p14:creationId xmlns:p14="http://schemas.microsoft.com/office/powerpoint/2010/main" val="255907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sp>
        <p:nvSpPr>
          <p:cNvPr id="4" name="TextBox 3">
            <a:extLst>
              <a:ext uri="{FF2B5EF4-FFF2-40B4-BE49-F238E27FC236}">
                <a16:creationId xmlns:a16="http://schemas.microsoft.com/office/drawing/2014/main" id="{CBC8F3DE-C2EA-4C71-A519-33CEA43526E7}"/>
              </a:ext>
            </a:extLst>
          </p:cNvPr>
          <p:cNvSpPr txBox="1"/>
          <p:nvPr/>
        </p:nvSpPr>
        <p:spPr>
          <a:xfrm>
            <a:off x="0" y="0"/>
            <a:ext cx="12192000" cy="1477328"/>
          </a:xfrm>
          <a:prstGeom prst="rect">
            <a:avLst/>
          </a:prstGeom>
          <a:noFill/>
        </p:spPr>
        <p:txBody>
          <a:bodyPr wrap="square">
            <a:spAutoFit/>
          </a:bodyPr>
          <a:lstStyle/>
          <a:p>
            <a:r>
              <a:rPr lang="vi-VN" dirty="0"/>
              <a:t>Câu 47. Đặc điểm giai đoạn tăng trương lực trong hội chứng hẹp môn vị là gì?</a:t>
            </a:r>
          </a:p>
          <a:p>
            <a:r>
              <a:rPr lang="vi-VN" dirty="0"/>
              <a:t>a.	Đau quặn cơn </a:t>
            </a:r>
          </a:p>
          <a:p>
            <a:r>
              <a:rPr lang="vi-VN" dirty="0"/>
              <a:t>b.	Suy dinh dưỡng	</a:t>
            </a:r>
          </a:p>
          <a:p>
            <a:r>
              <a:rPr lang="vi-VN" dirty="0"/>
              <a:t>c.	Tình trạng kiềm chuyển hóa</a:t>
            </a:r>
          </a:p>
          <a:p>
            <a:r>
              <a:rPr lang="vi-VN" dirty="0"/>
              <a:t>d.	Dạ dày dãn lớn </a:t>
            </a:r>
          </a:p>
        </p:txBody>
      </p:sp>
    </p:spTree>
    <p:extLst>
      <p:ext uri="{BB962C8B-B14F-4D97-AF65-F5344CB8AC3E}">
        <p14:creationId xmlns:p14="http://schemas.microsoft.com/office/powerpoint/2010/main" val="26277683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dirty="0"/>
              <a:t>Thi </a:t>
            </a:r>
            <a:r>
              <a:rPr lang="en-US" dirty="0" err="1"/>
              <a:t>lại</a:t>
            </a:r>
            <a:r>
              <a:rPr lang="en-US" dirty="0"/>
              <a:t> Y15</a:t>
            </a:r>
          </a:p>
        </p:txBody>
      </p:sp>
      <p:pic>
        <p:nvPicPr>
          <p:cNvPr id="4" name="Picture 3">
            <a:extLst>
              <a:ext uri="{FF2B5EF4-FFF2-40B4-BE49-F238E27FC236}">
                <a16:creationId xmlns:a16="http://schemas.microsoft.com/office/drawing/2014/main" id="{69D23B7C-387C-4297-A8F9-490006887655}"/>
              </a:ext>
            </a:extLst>
          </p:cNvPr>
          <p:cNvPicPr>
            <a:picLocks noChangeAspect="1"/>
          </p:cNvPicPr>
          <p:nvPr/>
        </p:nvPicPr>
        <p:blipFill>
          <a:blip r:embed="rId3"/>
          <a:stretch>
            <a:fillRect/>
          </a:stretch>
        </p:blipFill>
        <p:spPr>
          <a:xfrm>
            <a:off x="0" y="0"/>
            <a:ext cx="5182323" cy="5048955"/>
          </a:xfrm>
          <a:prstGeom prst="rect">
            <a:avLst/>
          </a:prstGeom>
        </p:spPr>
      </p:pic>
      <p:pic>
        <p:nvPicPr>
          <p:cNvPr id="6" name="Picture 5">
            <a:extLst>
              <a:ext uri="{FF2B5EF4-FFF2-40B4-BE49-F238E27FC236}">
                <a16:creationId xmlns:a16="http://schemas.microsoft.com/office/drawing/2014/main" id="{A2C5DBF6-3381-4CE1-8044-1CDAADEA70D4}"/>
              </a:ext>
            </a:extLst>
          </p:cNvPr>
          <p:cNvPicPr>
            <a:picLocks noChangeAspect="1"/>
          </p:cNvPicPr>
          <p:nvPr/>
        </p:nvPicPr>
        <p:blipFill>
          <a:blip r:embed="rId4"/>
          <a:stretch>
            <a:fillRect/>
          </a:stretch>
        </p:blipFill>
        <p:spPr>
          <a:xfrm>
            <a:off x="4609042" y="149561"/>
            <a:ext cx="7582958" cy="3473533"/>
          </a:xfrm>
          <a:prstGeom prst="rect">
            <a:avLst/>
          </a:prstGeom>
        </p:spPr>
      </p:pic>
    </p:spTree>
    <p:extLst>
      <p:ext uri="{BB962C8B-B14F-4D97-AF65-F5344CB8AC3E}">
        <p14:creationId xmlns:p14="http://schemas.microsoft.com/office/powerpoint/2010/main" val="3935564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BFB3AB83-2B9D-4378-9874-9E28970BD1C3}"/>
              </a:ext>
            </a:extLst>
          </p:cNvPr>
          <p:cNvPicPr>
            <a:picLocks noChangeAspect="1"/>
          </p:cNvPicPr>
          <p:nvPr/>
        </p:nvPicPr>
        <p:blipFill>
          <a:blip r:embed="rId3"/>
          <a:stretch>
            <a:fillRect/>
          </a:stretch>
        </p:blipFill>
        <p:spPr>
          <a:xfrm>
            <a:off x="0" y="0"/>
            <a:ext cx="7659169" cy="2905530"/>
          </a:xfrm>
          <a:prstGeom prst="rect">
            <a:avLst/>
          </a:prstGeom>
        </p:spPr>
      </p:pic>
    </p:spTree>
    <p:extLst>
      <p:ext uri="{BB962C8B-B14F-4D97-AF65-F5344CB8AC3E}">
        <p14:creationId xmlns:p14="http://schemas.microsoft.com/office/powerpoint/2010/main" val="41319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C8C8D93F-C376-4F34-9F72-005DDE88B7FB}"/>
              </a:ext>
            </a:extLst>
          </p:cNvPr>
          <p:cNvPicPr>
            <a:picLocks noChangeAspect="1"/>
          </p:cNvPicPr>
          <p:nvPr/>
        </p:nvPicPr>
        <p:blipFill>
          <a:blip r:embed="rId3"/>
          <a:stretch>
            <a:fillRect/>
          </a:stretch>
        </p:blipFill>
        <p:spPr>
          <a:xfrm>
            <a:off x="-1" y="0"/>
            <a:ext cx="10805159" cy="4196048"/>
          </a:xfrm>
          <a:prstGeom prst="rect">
            <a:avLst/>
          </a:prstGeom>
        </p:spPr>
      </p:pic>
    </p:spTree>
    <p:extLst>
      <p:ext uri="{BB962C8B-B14F-4D97-AF65-F5344CB8AC3E}">
        <p14:creationId xmlns:p14="http://schemas.microsoft.com/office/powerpoint/2010/main" val="127304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HKIIY14</a:t>
            </a:r>
          </a:p>
        </p:txBody>
      </p:sp>
      <p:sp>
        <p:nvSpPr>
          <p:cNvPr id="4" name="TextBox 3">
            <a:extLst>
              <a:ext uri="{FF2B5EF4-FFF2-40B4-BE49-F238E27FC236}">
                <a16:creationId xmlns:a16="http://schemas.microsoft.com/office/drawing/2014/main" id="{F8EF4119-6A79-4244-815D-3228609E280F}"/>
              </a:ext>
            </a:extLst>
          </p:cNvPr>
          <p:cNvSpPr txBox="1"/>
          <p:nvPr/>
        </p:nvSpPr>
        <p:spPr>
          <a:xfrm>
            <a:off x="0" y="0"/>
            <a:ext cx="12192000" cy="3416320"/>
          </a:xfrm>
          <a:prstGeom prst="rect">
            <a:avLst/>
          </a:prstGeom>
          <a:noFill/>
        </p:spPr>
        <p:txBody>
          <a:bodyPr wrap="square">
            <a:spAutoFit/>
          </a:bodyPr>
          <a:lstStyle/>
          <a:p>
            <a:r>
              <a:rPr lang="vi-VN" dirty="0"/>
              <a:t>Câu 2. Bệnh nhân nam, 35 tuổi, nhập cấp cứu vì đau khắp bụng. </a:t>
            </a:r>
          </a:p>
          <a:p>
            <a:r>
              <a:rPr lang="vi-VN" dirty="0"/>
              <a:t>Bệnh 1 ngày: đột ngột đau thượng vị sau tiệc rượu với bạn, đau liên tục lan khắp bụng, không yếu tố tăng giảm đau. Bệnh ói 1 lần ra thức ăn ngay sau cơn đau khởi phát. Bệnh nhân chưa đại tiện, trung tiện ít. </a:t>
            </a:r>
          </a:p>
          <a:p>
            <a:r>
              <a:rPr lang="vi-VN" dirty="0"/>
              <a:t>Khám: Bệnh tỉnh, kích thích, mạch: 90 lần/phút; huyết áp: 110/70 mmHg; thân nhiệt: 37,5 độ C; thở 16 lần/phút; bụng trướng nhẹ, ấn đề kháng ½ trên, các cơ quan khác bình thường. </a:t>
            </a:r>
          </a:p>
          <a:p>
            <a:r>
              <a:rPr lang="vi-VN" dirty="0"/>
              <a:t>Cận lâm sàng nào KHÔNG PHÙ HỢP trong trường hợp này?</a:t>
            </a:r>
          </a:p>
          <a:p>
            <a:r>
              <a:rPr lang="vi-VN" dirty="0"/>
              <a:t>a. Chụp X quang bụng đứng không sửa soạn</a:t>
            </a:r>
          </a:p>
          <a:p>
            <a:r>
              <a:rPr lang="vi-VN" dirty="0"/>
              <a:t>b. Chụp CT scan bụng chậu</a:t>
            </a:r>
          </a:p>
          <a:p>
            <a:r>
              <a:rPr lang="vi-VN" dirty="0"/>
              <a:t>c. Thử amylase máu</a:t>
            </a:r>
          </a:p>
          <a:p>
            <a:r>
              <a:rPr lang="vi-VN" dirty="0"/>
              <a:t>d. Thử lipase máu</a:t>
            </a:r>
          </a:p>
          <a:p>
            <a:r>
              <a:rPr lang="vi-VN" dirty="0"/>
              <a:t>e. Chụp cộng hưởng từ bụng</a:t>
            </a:r>
          </a:p>
          <a:p>
            <a:endParaRPr lang="vi-VN" dirty="0"/>
          </a:p>
        </p:txBody>
      </p:sp>
    </p:spTree>
    <p:extLst>
      <p:ext uri="{BB962C8B-B14F-4D97-AF65-F5344CB8AC3E}">
        <p14:creationId xmlns:p14="http://schemas.microsoft.com/office/powerpoint/2010/main" val="2055824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6061840"/>
            <a:ext cx="12192000" cy="796159"/>
          </a:xfrm>
        </p:spPr>
        <p:txBody>
          <a:bodyPr/>
          <a:lstStyle/>
          <a:p>
            <a:endParaRPr lang="en-US" dirty="0"/>
          </a:p>
        </p:txBody>
      </p:sp>
      <p:sp>
        <p:nvSpPr>
          <p:cNvPr id="4" name="TextBox 3">
            <a:extLst>
              <a:ext uri="{FF2B5EF4-FFF2-40B4-BE49-F238E27FC236}">
                <a16:creationId xmlns:a16="http://schemas.microsoft.com/office/drawing/2014/main" id="{CB7F6A13-69DA-4FF4-9BEC-3F7737AED1EE}"/>
              </a:ext>
            </a:extLst>
          </p:cNvPr>
          <p:cNvSpPr txBox="1"/>
          <p:nvPr/>
        </p:nvSpPr>
        <p:spPr>
          <a:xfrm>
            <a:off x="0" y="17253"/>
            <a:ext cx="12192000" cy="1754326"/>
          </a:xfrm>
          <a:prstGeom prst="rect">
            <a:avLst/>
          </a:prstGeom>
          <a:noFill/>
        </p:spPr>
        <p:txBody>
          <a:bodyPr wrap="square">
            <a:spAutoFit/>
          </a:bodyPr>
          <a:lstStyle/>
          <a:p>
            <a:r>
              <a:rPr lang="vi-VN" dirty="0"/>
              <a:t>Câu 42. Các phương tiện sau giúp chẩn đoán xuất huyết tiêu hóa từ ruột non, NGOẠI TRỪ: </a:t>
            </a:r>
          </a:p>
          <a:p>
            <a:r>
              <a:rPr lang="vi-VN" dirty="0"/>
              <a:t>a.	Nội soi ruột non	</a:t>
            </a:r>
          </a:p>
          <a:p>
            <a:r>
              <a:rPr lang="vi-VN" dirty="0"/>
              <a:t>b.	Siêu âm Doppler mạch máu		</a:t>
            </a:r>
          </a:p>
          <a:p>
            <a:r>
              <a:rPr lang="vi-VN" dirty="0"/>
              <a:t>c.	Nội soi viên nang	</a:t>
            </a:r>
          </a:p>
          <a:p>
            <a:r>
              <a:rPr lang="vi-VN" dirty="0"/>
              <a:t>d.	CT Angiography				</a:t>
            </a:r>
          </a:p>
          <a:p>
            <a:r>
              <a:rPr lang="vi-VN" dirty="0"/>
              <a:t>e.	DSA       	</a:t>
            </a:r>
          </a:p>
        </p:txBody>
      </p:sp>
    </p:spTree>
    <p:extLst>
      <p:ext uri="{BB962C8B-B14F-4D97-AF65-F5344CB8AC3E}">
        <p14:creationId xmlns:p14="http://schemas.microsoft.com/office/powerpoint/2010/main" val="32344208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HKIY13 </a:t>
            </a:r>
            <a:r>
              <a:rPr lang="en-US" b="1" dirty="0" err="1">
                <a:solidFill>
                  <a:srgbClr val="FF0000"/>
                </a:solidFill>
                <a:highlight>
                  <a:srgbClr val="FFFF00"/>
                </a:highlight>
              </a:rPr>
              <a:t>lần</a:t>
            </a:r>
            <a:r>
              <a:rPr lang="en-US" b="1" dirty="0">
                <a:solidFill>
                  <a:srgbClr val="FF0000"/>
                </a:solidFill>
                <a:highlight>
                  <a:srgbClr val="FFFF00"/>
                </a:highlight>
              </a:rPr>
              <a:t> 1</a:t>
            </a:r>
          </a:p>
        </p:txBody>
      </p:sp>
      <p:sp>
        <p:nvSpPr>
          <p:cNvPr id="4" name="TextBox 3">
            <a:extLst>
              <a:ext uri="{FF2B5EF4-FFF2-40B4-BE49-F238E27FC236}">
                <a16:creationId xmlns:a16="http://schemas.microsoft.com/office/drawing/2014/main" id="{B00E4EDE-7CBA-4B00-85E0-819FA8D5EC86}"/>
              </a:ext>
            </a:extLst>
          </p:cNvPr>
          <p:cNvSpPr txBox="1"/>
          <p:nvPr/>
        </p:nvSpPr>
        <p:spPr>
          <a:xfrm>
            <a:off x="0" y="188159"/>
            <a:ext cx="12192000" cy="1754326"/>
          </a:xfrm>
          <a:prstGeom prst="rect">
            <a:avLst/>
          </a:prstGeom>
          <a:noFill/>
        </p:spPr>
        <p:txBody>
          <a:bodyPr wrap="square">
            <a:spAutoFit/>
          </a:bodyPr>
          <a:lstStyle/>
          <a:p>
            <a:r>
              <a:rPr lang="vi-VN" dirty="0"/>
              <a:t>Câu 11. Một trường hợp đau bụng cấp khởi phát đột ngột cần nghĩ ngay đến những bệnh sau, NGOẠI TRỪ:</a:t>
            </a:r>
          </a:p>
          <a:p>
            <a:r>
              <a:rPr lang="vi-VN" dirty="0"/>
              <a:t>a. Tắc mạch mạc treo ruột</a:t>
            </a:r>
          </a:p>
          <a:p>
            <a:r>
              <a:rPr lang="vi-VN" dirty="0"/>
              <a:t>b. Xoắn ruột </a:t>
            </a:r>
          </a:p>
          <a:p>
            <a:r>
              <a:rPr lang="vi-VN" dirty="0"/>
              <a:t>c. Vỡ phình động mạch chủ bụng</a:t>
            </a:r>
          </a:p>
          <a:p>
            <a:r>
              <a:rPr lang="vi-VN" dirty="0"/>
              <a:t>d. Áp xe gan  </a:t>
            </a:r>
          </a:p>
          <a:p>
            <a:r>
              <a:rPr lang="vi-VN" dirty="0"/>
              <a:t>e. Thủng tạng rỗng</a:t>
            </a:r>
          </a:p>
        </p:txBody>
      </p:sp>
    </p:spTree>
    <p:extLst>
      <p:ext uri="{BB962C8B-B14F-4D97-AF65-F5344CB8AC3E}">
        <p14:creationId xmlns:p14="http://schemas.microsoft.com/office/powerpoint/2010/main" val="14459454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6164317"/>
            <a:ext cx="12192000" cy="693682"/>
          </a:xfrm>
        </p:spPr>
        <p:txBody>
          <a:bodyPr>
            <a:normAutofit fontScale="90000"/>
          </a:bodyPr>
          <a:lstStyle/>
          <a:p>
            <a:endParaRPr lang="en-US" dirty="0"/>
          </a:p>
        </p:txBody>
      </p:sp>
      <p:sp>
        <p:nvSpPr>
          <p:cNvPr id="4" name="TextBox 3">
            <a:extLst>
              <a:ext uri="{FF2B5EF4-FFF2-40B4-BE49-F238E27FC236}">
                <a16:creationId xmlns:a16="http://schemas.microsoft.com/office/drawing/2014/main" id="{D02C69E1-8E65-4369-A6FF-3DF41F3B5696}"/>
              </a:ext>
            </a:extLst>
          </p:cNvPr>
          <p:cNvSpPr txBox="1"/>
          <p:nvPr/>
        </p:nvSpPr>
        <p:spPr>
          <a:xfrm>
            <a:off x="0" y="8389"/>
            <a:ext cx="12192000" cy="1754326"/>
          </a:xfrm>
          <a:prstGeom prst="rect">
            <a:avLst/>
          </a:prstGeom>
          <a:noFill/>
        </p:spPr>
        <p:txBody>
          <a:bodyPr wrap="square">
            <a:spAutoFit/>
          </a:bodyPr>
          <a:lstStyle/>
          <a:p>
            <a:r>
              <a:rPr lang="vi-VN" dirty="0"/>
              <a:t>Câu 33.  Nguyên nhân nào sau đây dễ dẫn đến hẹp môn vị nhất ?</a:t>
            </a:r>
          </a:p>
          <a:p>
            <a:r>
              <a:rPr lang="vi-VN" dirty="0"/>
              <a:t>a.  Ung thư vùng thân vị</a:t>
            </a:r>
          </a:p>
          <a:p>
            <a:r>
              <a:rPr lang="vi-VN" dirty="0"/>
              <a:t>b. Ung thư vùng phình vị</a:t>
            </a:r>
          </a:p>
          <a:p>
            <a:r>
              <a:rPr lang="vi-VN" dirty="0"/>
              <a:t>c.  Loét góc bờ cong nhỏ dạ dày</a:t>
            </a:r>
          </a:p>
          <a:p>
            <a:r>
              <a:rPr lang="vi-VN" dirty="0"/>
              <a:t>d.  Loét xơ chai hành tá tràng	</a:t>
            </a:r>
          </a:p>
          <a:p>
            <a:r>
              <a:rPr lang="vi-VN" dirty="0"/>
              <a:t>e.  Loét mặt trước hang vị</a:t>
            </a:r>
          </a:p>
        </p:txBody>
      </p:sp>
      <p:sp>
        <p:nvSpPr>
          <p:cNvPr id="6" name="TextBox 5">
            <a:extLst>
              <a:ext uri="{FF2B5EF4-FFF2-40B4-BE49-F238E27FC236}">
                <a16:creationId xmlns:a16="http://schemas.microsoft.com/office/drawing/2014/main" id="{EC8231D3-5BA4-4B16-B193-CF5BD18EBECD}"/>
              </a:ext>
            </a:extLst>
          </p:cNvPr>
          <p:cNvSpPr txBox="1"/>
          <p:nvPr/>
        </p:nvSpPr>
        <p:spPr>
          <a:xfrm>
            <a:off x="-1" y="1762715"/>
            <a:ext cx="12191999" cy="2031325"/>
          </a:xfrm>
          <a:prstGeom prst="rect">
            <a:avLst/>
          </a:prstGeom>
          <a:noFill/>
        </p:spPr>
        <p:txBody>
          <a:bodyPr wrap="square">
            <a:spAutoFit/>
          </a:bodyPr>
          <a:lstStyle/>
          <a:p>
            <a:r>
              <a:rPr lang="en-US" dirty="0" err="1"/>
              <a:t>Câu</a:t>
            </a:r>
            <a:r>
              <a:rPr lang="en-US" dirty="0"/>
              <a:t> 34. </a:t>
            </a:r>
            <a:r>
              <a:rPr lang="en-US" dirty="0" err="1"/>
              <a:t>Các</a:t>
            </a:r>
            <a:r>
              <a:rPr lang="en-US" dirty="0"/>
              <a:t> </a:t>
            </a:r>
            <a:r>
              <a:rPr lang="en-US" dirty="0" err="1"/>
              <a:t>rối</a:t>
            </a:r>
            <a:r>
              <a:rPr lang="en-US" dirty="0"/>
              <a:t> </a:t>
            </a:r>
            <a:r>
              <a:rPr lang="en-US" dirty="0" err="1"/>
              <a:t>loạn</a:t>
            </a:r>
            <a:r>
              <a:rPr lang="en-US" dirty="0"/>
              <a:t> </a:t>
            </a:r>
            <a:r>
              <a:rPr lang="en-US" dirty="0" err="1"/>
              <a:t>nào</a:t>
            </a:r>
            <a:r>
              <a:rPr lang="en-US" dirty="0"/>
              <a:t> </a:t>
            </a:r>
            <a:r>
              <a:rPr lang="en-US" dirty="0" err="1"/>
              <a:t>sau</a:t>
            </a:r>
            <a:r>
              <a:rPr lang="en-US" dirty="0"/>
              <a:t> </a:t>
            </a:r>
            <a:r>
              <a:rPr lang="en-US" dirty="0" err="1"/>
              <a:t>đây</a:t>
            </a:r>
            <a:r>
              <a:rPr lang="en-US" dirty="0"/>
              <a:t> KHÔNG PHÙ HỢP </a:t>
            </a:r>
            <a:r>
              <a:rPr lang="en-US" dirty="0" err="1"/>
              <a:t>với</a:t>
            </a:r>
            <a:r>
              <a:rPr lang="en-US" dirty="0"/>
              <a:t> </a:t>
            </a:r>
            <a:r>
              <a:rPr lang="en-US" dirty="0" err="1"/>
              <a:t>hẹp</a:t>
            </a:r>
            <a:r>
              <a:rPr lang="en-US" dirty="0"/>
              <a:t> </a:t>
            </a:r>
            <a:r>
              <a:rPr lang="en-US" dirty="0" err="1"/>
              <a:t>môn</a:t>
            </a:r>
            <a:r>
              <a:rPr lang="en-US" dirty="0"/>
              <a:t> </a:t>
            </a:r>
            <a:r>
              <a:rPr lang="en-US" dirty="0" err="1"/>
              <a:t>vị</a:t>
            </a:r>
            <a:r>
              <a:rPr lang="en-US" dirty="0"/>
              <a:t>?</a:t>
            </a:r>
          </a:p>
          <a:p>
            <a:r>
              <a:rPr lang="en-US" dirty="0"/>
              <a:t>a.  </a:t>
            </a:r>
            <a:r>
              <a:rPr lang="en-US" dirty="0" err="1"/>
              <a:t>Tăng</a:t>
            </a:r>
            <a:r>
              <a:rPr lang="en-US" dirty="0"/>
              <a:t> Hematocrit, </a:t>
            </a:r>
            <a:r>
              <a:rPr lang="en-US" dirty="0" err="1"/>
              <a:t>Ure</a:t>
            </a:r>
            <a:r>
              <a:rPr lang="en-US" dirty="0"/>
              <a:t>, </a:t>
            </a:r>
            <a:r>
              <a:rPr lang="en-US" dirty="0" err="1"/>
              <a:t>Creatinin</a:t>
            </a:r>
            <a:endParaRPr lang="en-US" dirty="0"/>
          </a:p>
          <a:p>
            <a:r>
              <a:rPr lang="en-US" dirty="0"/>
              <a:t>b. </a:t>
            </a:r>
            <a:r>
              <a:rPr lang="en-US" dirty="0" err="1"/>
              <a:t>Dự</a:t>
            </a:r>
            <a:r>
              <a:rPr lang="en-US" dirty="0"/>
              <a:t> </a:t>
            </a:r>
            <a:r>
              <a:rPr lang="en-US" dirty="0" err="1"/>
              <a:t>trữ</a:t>
            </a:r>
            <a:r>
              <a:rPr lang="en-US" dirty="0"/>
              <a:t> </a:t>
            </a:r>
            <a:r>
              <a:rPr lang="en-US" dirty="0" err="1"/>
              <a:t>kiềm</a:t>
            </a:r>
            <a:r>
              <a:rPr lang="en-US" dirty="0"/>
              <a:t> </a:t>
            </a:r>
            <a:r>
              <a:rPr lang="en-US" dirty="0" err="1"/>
              <a:t>máu</a:t>
            </a:r>
            <a:r>
              <a:rPr lang="en-US" dirty="0"/>
              <a:t> </a:t>
            </a:r>
            <a:r>
              <a:rPr lang="en-US" dirty="0" err="1"/>
              <a:t>giảm</a:t>
            </a:r>
            <a:r>
              <a:rPr lang="en-US" dirty="0"/>
              <a:t>		</a:t>
            </a:r>
          </a:p>
          <a:p>
            <a:r>
              <a:rPr lang="en-US" dirty="0"/>
              <a:t>c.  </a:t>
            </a:r>
            <a:r>
              <a:rPr lang="en-US" dirty="0" err="1"/>
              <a:t>Hạ</a:t>
            </a:r>
            <a:r>
              <a:rPr lang="en-US" dirty="0"/>
              <a:t> Albumin </a:t>
            </a:r>
            <a:r>
              <a:rPr lang="en-US" dirty="0" err="1"/>
              <a:t>máu</a:t>
            </a:r>
            <a:endParaRPr lang="en-US" dirty="0"/>
          </a:p>
          <a:p>
            <a:r>
              <a:rPr lang="en-US" dirty="0"/>
              <a:t>d. </a:t>
            </a:r>
            <a:r>
              <a:rPr lang="en-US" dirty="0" err="1"/>
              <a:t>Hạ</a:t>
            </a:r>
            <a:r>
              <a:rPr lang="en-US" dirty="0"/>
              <a:t> </a:t>
            </a:r>
            <a:r>
              <a:rPr lang="en-US" dirty="0" err="1"/>
              <a:t>Clo</a:t>
            </a:r>
            <a:r>
              <a:rPr lang="en-US" dirty="0"/>
              <a:t> </a:t>
            </a:r>
            <a:r>
              <a:rPr lang="en-US" dirty="0" err="1"/>
              <a:t>máu</a:t>
            </a:r>
            <a:endParaRPr lang="en-US" dirty="0"/>
          </a:p>
          <a:p>
            <a:r>
              <a:rPr lang="en-US" dirty="0"/>
              <a:t>e.  </a:t>
            </a:r>
            <a:r>
              <a:rPr lang="en-US" dirty="0" err="1"/>
              <a:t>Hạ</a:t>
            </a:r>
            <a:r>
              <a:rPr lang="en-US" dirty="0"/>
              <a:t> Kali </a:t>
            </a:r>
            <a:r>
              <a:rPr lang="en-US" dirty="0" err="1"/>
              <a:t>máu</a:t>
            </a:r>
            <a:r>
              <a:rPr lang="en-US" dirty="0"/>
              <a:t> </a:t>
            </a:r>
          </a:p>
          <a:p>
            <a:r>
              <a:rPr lang="en-US" dirty="0"/>
              <a:t> </a:t>
            </a:r>
          </a:p>
        </p:txBody>
      </p:sp>
    </p:spTree>
    <p:extLst>
      <p:ext uri="{BB962C8B-B14F-4D97-AF65-F5344CB8AC3E}">
        <p14:creationId xmlns:p14="http://schemas.microsoft.com/office/powerpoint/2010/main" val="15633960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dirty="0"/>
              <a:t>E-B</a:t>
            </a:r>
          </a:p>
        </p:txBody>
      </p:sp>
      <p:sp>
        <p:nvSpPr>
          <p:cNvPr id="4" name="TextBox 3">
            <a:extLst>
              <a:ext uri="{FF2B5EF4-FFF2-40B4-BE49-F238E27FC236}">
                <a16:creationId xmlns:a16="http://schemas.microsoft.com/office/drawing/2014/main" id="{BC30EE24-30E2-4C41-B1F3-2B09F278D78A}"/>
              </a:ext>
            </a:extLst>
          </p:cNvPr>
          <p:cNvSpPr txBox="1"/>
          <p:nvPr/>
        </p:nvSpPr>
        <p:spPr>
          <a:xfrm>
            <a:off x="0" y="0"/>
            <a:ext cx="12192000" cy="2031325"/>
          </a:xfrm>
          <a:prstGeom prst="rect">
            <a:avLst/>
          </a:prstGeom>
          <a:noFill/>
        </p:spPr>
        <p:txBody>
          <a:bodyPr wrap="square">
            <a:spAutoFit/>
          </a:bodyPr>
          <a:lstStyle/>
          <a:p>
            <a:r>
              <a:rPr lang="vi-VN" dirty="0"/>
              <a:t>Câu 51. Đặc điểm nào sau đây KHÔNG PHẢI của tình trạng tắc nghẽn đường thoát dạ dày (Gastric outlet obstruction):</a:t>
            </a:r>
          </a:p>
          <a:p>
            <a:r>
              <a:rPr lang="vi-VN" dirty="0"/>
              <a:t>a.	Nôn ói thường sau bữa ăn</a:t>
            </a:r>
          </a:p>
          <a:p>
            <a:r>
              <a:rPr lang="vi-VN" dirty="0"/>
              <a:t>b.	Đầy bụng, chướng bụng trên sau ăn</a:t>
            </a:r>
          </a:p>
          <a:p>
            <a:r>
              <a:rPr lang="vi-VN" dirty="0"/>
              <a:t>c.	Nôn ói xong dễ chịu</a:t>
            </a:r>
          </a:p>
          <a:p>
            <a:r>
              <a:rPr lang="vi-VN" dirty="0"/>
              <a:t>d.	Đau bụng quặn cơn sau ăn</a:t>
            </a:r>
          </a:p>
          <a:p>
            <a:r>
              <a:rPr lang="vi-VN" dirty="0"/>
              <a:t>e.	Nôn vọt không kèm buồn nôn   </a:t>
            </a:r>
          </a:p>
        </p:txBody>
      </p:sp>
      <p:sp>
        <p:nvSpPr>
          <p:cNvPr id="6" name="TextBox 5">
            <a:extLst>
              <a:ext uri="{FF2B5EF4-FFF2-40B4-BE49-F238E27FC236}">
                <a16:creationId xmlns:a16="http://schemas.microsoft.com/office/drawing/2014/main" id="{4F9592DF-E49E-46E4-9E1C-431F2F1F5686}"/>
              </a:ext>
            </a:extLst>
          </p:cNvPr>
          <p:cNvSpPr txBox="1"/>
          <p:nvPr/>
        </p:nvSpPr>
        <p:spPr>
          <a:xfrm>
            <a:off x="0" y="1962430"/>
            <a:ext cx="12192000" cy="1754326"/>
          </a:xfrm>
          <a:prstGeom prst="rect">
            <a:avLst/>
          </a:prstGeom>
          <a:noFill/>
        </p:spPr>
        <p:txBody>
          <a:bodyPr wrap="square">
            <a:spAutoFit/>
          </a:bodyPr>
          <a:lstStyle/>
          <a:p>
            <a:r>
              <a:rPr lang="vi-VN" dirty="0"/>
              <a:t>Câu 53. Phương pháp điều trị thường dùng nhất trong điều trị thủng dạ dày?</a:t>
            </a:r>
          </a:p>
          <a:p>
            <a:r>
              <a:rPr lang="vi-VN" dirty="0"/>
              <a:t>a.	Hút dạ dày liên tục</a:t>
            </a:r>
          </a:p>
          <a:p>
            <a:r>
              <a:rPr lang="vi-VN" dirty="0"/>
              <a:t>b.	Khâu lỗ thủng dạ dày </a:t>
            </a:r>
          </a:p>
          <a:p>
            <a:r>
              <a:rPr lang="vi-VN" dirty="0"/>
              <a:t>c.	Cắt dạ dày</a:t>
            </a:r>
          </a:p>
          <a:p>
            <a:r>
              <a:rPr lang="vi-VN" dirty="0"/>
              <a:t>d.	Cắt dây thần kinh X	</a:t>
            </a:r>
          </a:p>
          <a:p>
            <a:r>
              <a:rPr lang="vi-VN" dirty="0"/>
              <a:t>e.	Nối vị tràng.</a:t>
            </a:r>
          </a:p>
        </p:txBody>
      </p:sp>
    </p:spTree>
    <p:extLst>
      <p:ext uri="{BB962C8B-B14F-4D97-AF65-F5344CB8AC3E}">
        <p14:creationId xmlns:p14="http://schemas.microsoft.com/office/powerpoint/2010/main" val="3621828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normAutofit/>
          </a:bodyPr>
          <a:lstStyle/>
          <a:p>
            <a:r>
              <a:rPr lang="en-US" b="1" dirty="0">
                <a:solidFill>
                  <a:srgbClr val="FF0000"/>
                </a:solidFill>
                <a:highlight>
                  <a:srgbClr val="FFFF00"/>
                </a:highlight>
              </a:rPr>
              <a:t>TNY14 </a:t>
            </a:r>
            <a:r>
              <a:rPr lang="en-US" b="1" dirty="0" err="1">
                <a:solidFill>
                  <a:srgbClr val="FF0000"/>
                </a:solidFill>
                <a:highlight>
                  <a:srgbClr val="FFFF00"/>
                </a:highlight>
              </a:rPr>
              <a:t>lần</a:t>
            </a:r>
            <a:r>
              <a:rPr lang="en-US" b="1" dirty="0">
                <a:solidFill>
                  <a:srgbClr val="FF0000"/>
                </a:solidFill>
                <a:highlight>
                  <a:srgbClr val="FFFF00"/>
                </a:highlight>
              </a:rPr>
              <a:t> 2</a:t>
            </a:r>
          </a:p>
        </p:txBody>
      </p:sp>
      <p:pic>
        <p:nvPicPr>
          <p:cNvPr id="6" name="Picture 5">
            <a:extLst>
              <a:ext uri="{FF2B5EF4-FFF2-40B4-BE49-F238E27FC236}">
                <a16:creationId xmlns:a16="http://schemas.microsoft.com/office/drawing/2014/main" id="{B282DDB3-5C86-4487-907F-590E6511222A}"/>
              </a:ext>
            </a:extLst>
          </p:cNvPr>
          <p:cNvPicPr>
            <a:picLocks noChangeAspect="1"/>
          </p:cNvPicPr>
          <p:nvPr/>
        </p:nvPicPr>
        <p:blipFill>
          <a:blip r:embed="rId3"/>
          <a:stretch>
            <a:fillRect/>
          </a:stretch>
        </p:blipFill>
        <p:spPr>
          <a:xfrm>
            <a:off x="0" y="0"/>
            <a:ext cx="12192000" cy="2167467"/>
          </a:xfrm>
          <a:prstGeom prst="rect">
            <a:avLst/>
          </a:prstGeom>
        </p:spPr>
      </p:pic>
    </p:spTree>
    <p:extLst>
      <p:ext uri="{BB962C8B-B14F-4D97-AF65-F5344CB8AC3E}">
        <p14:creationId xmlns:p14="http://schemas.microsoft.com/office/powerpoint/2010/main" val="18250373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dirty="0"/>
              <a:t>A. </a:t>
            </a:r>
          </a:p>
        </p:txBody>
      </p:sp>
      <p:sp>
        <p:nvSpPr>
          <p:cNvPr id="4" name="TextBox 3">
            <a:extLst>
              <a:ext uri="{FF2B5EF4-FFF2-40B4-BE49-F238E27FC236}">
                <a16:creationId xmlns:a16="http://schemas.microsoft.com/office/drawing/2014/main" id="{AEEF94AD-01F2-4FFF-B9A1-A5678D5EC8CC}"/>
              </a:ext>
            </a:extLst>
          </p:cNvPr>
          <p:cNvSpPr txBox="1"/>
          <p:nvPr/>
        </p:nvSpPr>
        <p:spPr>
          <a:xfrm>
            <a:off x="0" y="1"/>
            <a:ext cx="12192000" cy="3416320"/>
          </a:xfrm>
          <a:prstGeom prst="rect">
            <a:avLst/>
          </a:prstGeom>
          <a:noFill/>
        </p:spPr>
        <p:txBody>
          <a:bodyPr wrap="square">
            <a:spAutoFit/>
          </a:bodyPr>
          <a:lstStyle/>
          <a:p>
            <a:r>
              <a:rPr lang="vi-VN" dirty="0"/>
              <a:t>Câu 60. Bệnh nhân nữ, 60 tuổi, nhập viện vì ói ra máu đỏ tươi 2 lần kèm đi cầu phân đen.</a:t>
            </a:r>
          </a:p>
          <a:p>
            <a:r>
              <a:rPr lang="vi-VN" dirty="0"/>
              <a:t>BN đau bụng quặn cơn nhẹ, mệt nhiều.</a:t>
            </a:r>
          </a:p>
          <a:p>
            <a:r>
              <a:rPr lang="vi-VN" dirty="0"/>
              <a:t>Khám: bệnh nhân hơi bứt rứt, M 110 l/p, HA 100/60 mmHg, niêm hồng nhạt, bụng mềm, ấn không đau khu trú, chưa ghi nhận bất thường khác.</a:t>
            </a:r>
          </a:p>
          <a:p>
            <a:r>
              <a:rPr lang="vi-VN" dirty="0"/>
              <a:t>Tiền căn: không uống rượu , hay dùng thuốc chữa đau khớp (không rõ loại), viêm gan siêu vi C mạn tính, chưa từng phẫu thuật</a:t>
            </a:r>
          </a:p>
          <a:p>
            <a:r>
              <a:rPr lang="vi-VN" dirty="0"/>
              <a:t>Nguyên nhân nào sau đây là PHÙ HỢP?</a:t>
            </a:r>
          </a:p>
          <a:p>
            <a:r>
              <a:rPr lang="vi-VN" dirty="0"/>
              <a:t>a.	Loét dạ dày tá tràng	</a:t>
            </a:r>
          </a:p>
          <a:p>
            <a:r>
              <a:rPr lang="vi-VN" dirty="0"/>
              <a:t>b.	K đại tràng</a:t>
            </a:r>
          </a:p>
          <a:p>
            <a:r>
              <a:rPr lang="vi-VN" dirty="0"/>
              <a:t>c.	K thực quản</a:t>
            </a:r>
          </a:p>
          <a:p>
            <a:r>
              <a:rPr lang="vi-VN" dirty="0"/>
              <a:t>d.	Hội chứng Mallory-Weiss</a:t>
            </a:r>
          </a:p>
          <a:p>
            <a:r>
              <a:rPr lang="vi-VN" dirty="0"/>
              <a:t>e.	Vỡ dãn tĩnh mạch thực quản</a:t>
            </a:r>
          </a:p>
        </p:txBody>
      </p:sp>
    </p:spTree>
    <p:extLst>
      <p:ext uri="{BB962C8B-B14F-4D97-AF65-F5344CB8AC3E}">
        <p14:creationId xmlns:p14="http://schemas.microsoft.com/office/powerpoint/2010/main" val="874931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normAutofit/>
          </a:bodyPr>
          <a:lstStyle/>
          <a:p>
            <a:r>
              <a:rPr lang="en-US" b="1" dirty="0">
                <a:solidFill>
                  <a:srgbClr val="FF0000"/>
                </a:solidFill>
                <a:highlight>
                  <a:srgbClr val="FFFF00"/>
                </a:highlight>
              </a:rPr>
              <a:t>HKIIY13</a:t>
            </a:r>
          </a:p>
        </p:txBody>
      </p:sp>
      <p:sp>
        <p:nvSpPr>
          <p:cNvPr id="4" name="TextBox 3">
            <a:extLst>
              <a:ext uri="{FF2B5EF4-FFF2-40B4-BE49-F238E27FC236}">
                <a16:creationId xmlns:a16="http://schemas.microsoft.com/office/drawing/2014/main" id="{26E6CAE6-263F-4827-8D7D-CB28995C7624}"/>
              </a:ext>
            </a:extLst>
          </p:cNvPr>
          <p:cNvSpPr txBox="1"/>
          <p:nvPr/>
        </p:nvSpPr>
        <p:spPr>
          <a:xfrm>
            <a:off x="0" y="1"/>
            <a:ext cx="12192000" cy="1754326"/>
          </a:xfrm>
          <a:prstGeom prst="rect">
            <a:avLst/>
          </a:prstGeom>
          <a:noFill/>
        </p:spPr>
        <p:txBody>
          <a:bodyPr wrap="square">
            <a:spAutoFit/>
          </a:bodyPr>
          <a:lstStyle/>
          <a:p>
            <a:r>
              <a:rPr lang="vi-VN" dirty="0"/>
              <a:t>Câu 25. Đặc điểm giai đoạn tăng trương lực trong hội chứng hẹp môn vị là: </a:t>
            </a:r>
          </a:p>
          <a:p>
            <a:r>
              <a:rPr lang="vi-VN" dirty="0"/>
              <a:t>a.	Dạ dày dãn lớn</a:t>
            </a:r>
          </a:p>
          <a:p>
            <a:r>
              <a:rPr lang="vi-VN" dirty="0"/>
              <a:t>b.	Đau quặn cơn	</a:t>
            </a:r>
          </a:p>
          <a:p>
            <a:r>
              <a:rPr lang="vi-VN" dirty="0"/>
              <a:t>c.	Mất nước, điện giải đáng kể</a:t>
            </a:r>
          </a:p>
          <a:p>
            <a:r>
              <a:rPr lang="vi-VN" dirty="0"/>
              <a:t>d.	Tình trạng kiềm chuyển hóa</a:t>
            </a:r>
          </a:p>
          <a:p>
            <a:r>
              <a:rPr lang="vi-VN" dirty="0"/>
              <a:t>e.	Suy dinh dưỡng</a:t>
            </a:r>
          </a:p>
        </p:txBody>
      </p:sp>
      <p:sp>
        <p:nvSpPr>
          <p:cNvPr id="6" name="TextBox 5">
            <a:extLst>
              <a:ext uri="{FF2B5EF4-FFF2-40B4-BE49-F238E27FC236}">
                <a16:creationId xmlns:a16="http://schemas.microsoft.com/office/drawing/2014/main" id="{7A7C9339-7EA6-46C9-9082-7761E2F43196}"/>
              </a:ext>
            </a:extLst>
          </p:cNvPr>
          <p:cNvSpPr txBox="1"/>
          <p:nvPr/>
        </p:nvSpPr>
        <p:spPr>
          <a:xfrm>
            <a:off x="0" y="1754327"/>
            <a:ext cx="12192000" cy="1754326"/>
          </a:xfrm>
          <a:prstGeom prst="rect">
            <a:avLst/>
          </a:prstGeom>
          <a:noFill/>
        </p:spPr>
        <p:txBody>
          <a:bodyPr wrap="square">
            <a:spAutoFit/>
          </a:bodyPr>
          <a:lstStyle/>
          <a:p>
            <a:r>
              <a:rPr lang="vi-VN" dirty="0"/>
              <a:t>Câu 27. Nói về mục đích đặt ống thông mũi dạ dày trong hẹp môn vị, câu nào sau đây là SAI ?</a:t>
            </a:r>
          </a:p>
          <a:p>
            <a:r>
              <a:rPr lang="vi-VN" dirty="0"/>
              <a:t>a. Rửa dạ dày trước mổ nếu cần</a:t>
            </a:r>
          </a:p>
          <a:p>
            <a:r>
              <a:rPr lang="vi-VN" dirty="0"/>
              <a:t>b. Giải áp dịch và hơi trong dạ dày</a:t>
            </a:r>
          </a:p>
          <a:p>
            <a:r>
              <a:rPr lang="vi-VN" dirty="0"/>
              <a:t>c. Bơm thuốc chụp dạ dày nếu cần</a:t>
            </a:r>
          </a:p>
          <a:p>
            <a:r>
              <a:rPr lang="vi-VN" dirty="0"/>
              <a:t>d. Giảm biến chứng xì rò miệng nối sau mổ		</a:t>
            </a:r>
          </a:p>
          <a:p>
            <a:r>
              <a:rPr lang="vi-VN" dirty="0"/>
              <a:t>e. Phòng ngừa hít sặc khi gây mê</a:t>
            </a:r>
          </a:p>
        </p:txBody>
      </p:sp>
      <p:sp>
        <p:nvSpPr>
          <p:cNvPr id="5" name="Title 1">
            <a:extLst>
              <a:ext uri="{FF2B5EF4-FFF2-40B4-BE49-F238E27FC236}">
                <a16:creationId xmlns:a16="http://schemas.microsoft.com/office/drawing/2014/main" id="{6ECB084C-25C6-405C-BB32-5998365EFC87}"/>
              </a:ext>
            </a:extLst>
          </p:cNvPr>
          <p:cNvSpPr txBox="1">
            <a:spLocks/>
          </p:cNvSpPr>
          <p:nvPr/>
        </p:nvSpPr>
        <p:spPr>
          <a:xfrm>
            <a:off x="278235" y="3910826"/>
            <a:ext cx="10805160" cy="119284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FF0000"/>
                </a:solidFill>
              </a:rPr>
              <a:t>B-D</a:t>
            </a:r>
          </a:p>
          <a:p>
            <a:r>
              <a:rPr lang="en-US" sz="2000" b="1" dirty="0">
                <a:solidFill>
                  <a:srgbClr val="FF0000"/>
                </a:solidFill>
              </a:rPr>
              <a:t>27: </a:t>
            </a:r>
          </a:p>
        </p:txBody>
      </p:sp>
    </p:spTree>
    <p:extLst>
      <p:ext uri="{BB962C8B-B14F-4D97-AF65-F5344CB8AC3E}">
        <p14:creationId xmlns:p14="http://schemas.microsoft.com/office/powerpoint/2010/main" val="468896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HKIY12</a:t>
            </a:r>
          </a:p>
        </p:txBody>
      </p:sp>
      <p:pic>
        <p:nvPicPr>
          <p:cNvPr id="4" name="Picture 3">
            <a:extLst>
              <a:ext uri="{FF2B5EF4-FFF2-40B4-BE49-F238E27FC236}">
                <a16:creationId xmlns:a16="http://schemas.microsoft.com/office/drawing/2014/main" id="{CB62E56B-7971-4EB0-A6A1-9F47A44FA4EE}"/>
              </a:ext>
            </a:extLst>
          </p:cNvPr>
          <p:cNvPicPr>
            <a:picLocks noChangeAspect="1"/>
          </p:cNvPicPr>
          <p:nvPr/>
        </p:nvPicPr>
        <p:blipFill>
          <a:blip r:embed="rId2"/>
          <a:stretch>
            <a:fillRect/>
          </a:stretch>
        </p:blipFill>
        <p:spPr>
          <a:xfrm>
            <a:off x="0" y="0"/>
            <a:ext cx="12192000" cy="2077339"/>
          </a:xfrm>
          <a:prstGeom prst="rect">
            <a:avLst/>
          </a:prstGeom>
        </p:spPr>
      </p:pic>
      <p:pic>
        <p:nvPicPr>
          <p:cNvPr id="6" name="Picture 5">
            <a:extLst>
              <a:ext uri="{FF2B5EF4-FFF2-40B4-BE49-F238E27FC236}">
                <a16:creationId xmlns:a16="http://schemas.microsoft.com/office/drawing/2014/main" id="{7244F0DF-579B-4B7E-BB41-E4F9E7B44CA5}"/>
              </a:ext>
            </a:extLst>
          </p:cNvPr>
          <p:cNvPicPr>
            <a:picLocks noChangeAspect="1"/>
          </p:cNvPicPr>
          <p:nvPr/>
        </p:nvPicPr>
        <p:blipFill>
          <a:blip r:embed="rId3"/>
          <a:stretch>
            <a:fillRect/>
          </a:stretch>
        </p:blipFill>
        <p:spPr>
          <a:xfrm>
            <a:off x="0" y="2247136"/>
            <a:ext cx="12192000" cy="2292096"/>
          </a:xfrm>
          <a:prstGeom prst="rect">
            <a:avLst/>
          </a:prstGeom>
        </p:spPr>
      </p:pic>
    </p:spTree>
    <p:extLst>
      <p:ext uri="{BB962C8B-B14F-4D97-AF65-F5344CB8AC3E}">
        <p14:creationId xmlns:p14="http://schemas.microsoft.com/office/powerpoint/2010/main" val="978664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CE1DB931-FAB3-452F-AC65-8657E07B47ED}"/>
              </a:ext>
            </a:extLst>
          </p:cNvPr>
          <p:cNvPicPr>
            <a:picLocks noChangeAspect="1"/>
          </p:cNvPicPr>
          <p:nvPr/>
        </p:nvPicPr>
        <p:blipFill>
          <a:blip r:embed="rId2"/>
          <a:stretch>
            <a:fillRect/>
          </a:stretch>
        </p:blipFill>
        <p:spPr>
          <a:xfrm>
            <a:off x="-1" y="0"/>
            <a:ext cx="12211402" cy="2214694"/>
          </a:xfrm>
          <a:prstGeom prst="rect">
            <a:avLst/>
          </a:prstGeom>
        </p:spPr>
      </p:pic>
      <p:pic>
        <p:nvPicPr>
          <p:cNvPr id="6" name="Picture 5">
            <a:extLst>
              <a:ext uri="{FF2B5EF4-FFF2-40B4-BE49-F238E27FC236}">
                <a16:creationId xmlns:a16="http://schemas.microsoft.com/office/drawing/2014/main" id="{4F6C9F5E-6B1A-47C5-A9BB-423734E14B2B}"/>
              </a:ext>
            </a:extLst>
          </p:cNvPr>
          <p:cNvPicPr>
            <a:picLocks noChangeAspect="1"/>
          </p:cNvPicPr>
          <p:nvPr/>
        </p:nvPicPr>
        <p:blipFill>
          <a:blip r:embed="rId3"/>
          <a:stretch>
            <a:fillRect/>
          </a:stretch>
        </p:blipFill>
        <p:spPr>
          <a:xfrm>
            <a:off x="0" y="2086420"/>
            <a:ext cx="12192000" cy="2271420"/>
          </a:xfrm>
          <a:prstGeom prst="rect">
            <a:avLst/>
          </a:prstGeom>
        </p:spPr>
      </p:pic>
    </p:spTree>
    <p:extLst>
      <p:ext uri="{BB962C8B-B14F-4D97-AF65-F5344CB8AC3E}">
        <p14:creationId xmlns:p14="http://schemas.microsoft.com/office/powerpoint/2010/main" val="89140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943600"/>
            <a:ext cx="12192000" cy="914400"/>
          </a:xfrm>
        </p:spPr>
        <p:txBody>
          <a:bodyPr/>
          <a:lstStyle/>
          <a:p>
            <a:r>
              <a:rPr lang="en-US" dirty="0">
                <a:solidFill>
                  <a:srgbClr val="FF0000"/>
                </a:solidFill>
                <a:highlight>
                  <a:srgbClr val="FFFF00"/>
                </a:highlight>
              </a:rPr>
              <a:t>HKII12</a:t>
            </a:r>
          </a:p>
        </p:txBody>
      </p:sp>
      <p:sp>
        <p:nvSpPr>
          <p:cNvPr id="4" name="TextBox 3">
            <a:extLst>
              <a:ext uri="{FF2B5EF4-FFF2-40B4-BE49-F238E27FC236}">
                <a16:creationId xmlns:a16="http://schemas.microsoft.com/office/drawing/2014/main" id="{E7DFE0A9-4302-4636-9790-01B9F9D69142}"/>
              </a:ext>
            </a:extLst>
          </p:cNvPr>
          <p:cNvSpPr txBox="1"/>
          <p:nvPr/>
        </p:nvSpPr>
        <p:spPr>
          <a:xfrm>
            <a:off x="0" y="1"/>
            <a:ext cx="12192000" cy="1754326"/>
          </a:xfrm>
          <a:prstGeom prst="rect">
            <a:avLst/>
          </a:prstGeom>
          <a:noFill/>
        </p:spPr>
        <p:txBody>
          <a:bodyPr wrap="square">
            <a:spAutoFit/>
          </a:bodyPr>
          <a:lstStyle/>
          <a:p>
            <a:r>
              <a:rPr lang="vi-VN" dirty="0"/>
              <a:t>Câu 7. Đặc điểm giai đoạn tăng trương lực trong hội chứng hẹp môn vị là: </a:t>
            </a:r>
          </a:p>
          <a:p>
            <a:r>
              <a:rPr lang="vi-VN" dirty="0"/>
              <a:t>a.	Dạ dày dãn lớn</a:t>
            </a:r>
          </a:p>
          <a:p>
            <a:r>
              <a:rPr lang="vi-VN" dirty="0"/>
              <a:t>b.	Suy dinh dưỡng	</a:t>
            </a:r>
          </a:p>
          <a:p>
            <a:r>
              <a:rPr lang="vi-VN" dirty="0"/>
              <a:t>c.	Mất nước, điện giải đáng kể</a:t>
            </a:r>
          </a:p>
          <a:p>
            <a:r>
              <a:rPr lang="vi-VN" dirty="0"/>
              <a:t>d.	Tình trạng kiềm chuyển hóa</a:t>
            </a:r>
          </a:p>
          <a:p>
            <a:r>
              <a:rPr lang="vi-VN" dirty="0"/>
              <a:t>e.	Đau quặn cơn </a:t>
            </a:r>
          </a:p>
        </p:txBody>
      </p:sp>
      <p:sp>
        <p:nvSpPr>
          <p:cNvPr id="6" name="TextBox 5">
            <a:extLst>
              <a:ext uri="{FF2B5EF4-FFF2-40B4-BE49-F238E27FC236}">
                <a16:creationId xmlns:a16="http://schemas.microsoft.com/office/drawing/2014/main" id="{024A1B5E-57A4-44B7-9E9D-B56FDEFD8B51}"/>
              </a:ext>
            </a:extLst>
          </p:cNvPr>
          <p:cNvSpPr txBox="1"/>
          <p:nvPr/>
        </p:nvSpPr>
        <p:spPr>
          <a:xfrm>
            <a:off x="-1" y="1754327"/>
            <a:ext cx="12191999" cy="1754326"/>
          </a:xfrm>
          <a:prstGeom prst="rect">
            <a:avLst/>
          </a:prstGeom>
          <a:noFill/>
        </p:spPr>
        <p:txBody>
          <a:bodyPr wrap="square">
            <a:spAutoFit/>
          </a:bodyPr>
          <a:lstStyle/>
          <a:p>
            <a:r>
              <a:rPr lang="vi-VN" dirty="0"/>
              <a:t>Câu 16. Chỉ định cắt dạ dày hiện nay trong cấp cứu điều trị biến chứng thủng trong trường hợp:</a:t>
            </a:r>
          </a:p>
          <a:p>
            <a:r>
              <a:rPr lang="vi-VN" dirty="0"/>
              <a:t>a.	Thủng do loét dạ dày</a:t>
            </a:r>
          </a:p>
          <a:p>
            <a:r>
              <a:rPr lang="vi-VN" dirty="0"/>
              <a:t>b.	Thủng do ung thư dạ dày		</a:t>
            </a:r>
          </a:p>
          <a:p>
            <a:r>
              <a:rPr lang="vi-VN" dirty="0"/>
              <a:t>c.	Thủng do loét tá tràng</a:t>
            </a:r>
          </a:p>
          <a:p>
            <a:r>
              <a:rPr lang="vi-VN" dirty="0"/>
              <a:t>d.	Thủng do loét đa ổ</a:t>
            </a:r>
          </a:p>
          <a:p>
            <a:r>
              <a:rPr lang="vi-VN" dirty="0"/>
              <a:t>e.	Thủng do loét kèm hẹp môn vị</a:t>
            </a:r>
          </a:p>
        </p:txBody>
      </p:sp>
    </p:spTree>
    <p:extLst>
      <p:ext uri="{BB962C8B-B14F-4D97-AF65-F5344CB8AC3E}">
        <p14:creationId xmlns:p14="http://schemas.microsoft.com/office/powerpoint/2010/main" val="25410586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sp>
        <p:nvSpPr>
          <p:cNvPr id="4" name="TextBox 3">
            <a:extLst>
              <a:ext uri="{FF2B5EF4-FFF2-40B4-BE49-F238E27FC236}">
                <a16:creationId xmlns:a16="http://schemas.microsoft.com/office/drawing/2014/main" id="{0A95BE4C-44A7-4261-A3E2-3B118C13DA7B}"/>
              </a:ext>
            </a:extLst>
          </p:cNvPr>
          <p:cNvSpPr txBox="1"/>
          <p:nvPr/>
        </p:nvSpPr>
        <p:spPr>
          <a:xfrm>
            <a:off x="0" y="0"/>
            <a:ext cx="12192000" cy="1754326"/>
          </a:xfrm>
          <a:prstGeom prst="rect">
            <a:avLst/>
          </a:prstGeom>
          <a:noFill/>
        </p:spPr>
        <p:txBody>
          <a:bodyPr wrap="square">
            <a:spAutoFit/>
          </a:bodyPr>
          <a:lstStyle/>
          <a:p>
            <a:r>
              <a:rPr lang="vi-VN" dirty="0"/>
              <a:t>Câu 41. Xuất huyết tiêu hóa trên mức độ nặng có đặc điểm:</a:t>
            </a:r>
          </a:p>
          <a:p>
            <a:r>
              <a:rPr lang="vi-VN" dirty="0"/>
              <a:t>a.	Lượng máu mất &gt; 500ml</a:t>
            </a:r>
          </a:p>
          <a:p>
            <a:r>
              <a:rPr lang="vi-VN" dirty="0"/>
              <a:t>b.	Ói máu đỏ tươi do chảy ồ ạt</a:t>
            </a:r>
          </a:p>
          <a:p>
            <a:r>
              <a:rPr lang="vi-VN" dirty="0"/>
              <a:t>c.	Dịch bụng lượng nhiều</a:t>
            </a:r>
          </a:p>
          <a:p>
            <a:r>
              <a:rPr lang="vi-VN" dirty="0"/>
              <a:t>d.	Mạch chậm</a:t>
            </a:r>
          </a:p>
          <a:p>
            <a:r>
              <a:rPr lang="vi-VN" dirty="0"/>
              <a:t>e.	Thiểu niệu</a:t>
            </a:r>
          </a:p>
        </p:txBody>
      </p:sp>
    </p:spTree>
    <p:extLst>
      <p:ext uri="{BB962C8B-B14F-4D97-AF65-F5344CB8AC3E}">
        <p14:creationId xmlns:p14="http://schemas.microsoft.com/office/powerpoint/2010/main" val="24929568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Y3Y15 </a:t>
            </a:r>
            <a:r>
              <a:rPr lang="en-US" b="1" dirty="0" err="1">
                <a:solidFill>
                  <a:srgbClr val="FF0000"/>
                </a:solidFill>
                <a:highlight>
                  <a:srgbClr val="FFFF00"/>
                </a:highlight>
              </a:rPr>
              <a:t>lần</a:t>
            </a:r>
            <a:r>
              <a:rPr lang="en-US" b="1" dirty="0">
                <a:solidFill>
                  <a:srgbClr val="FF0000"/>
                </a:solidFill>
                <a:highlight>
                  <a:srgbClr val="FFFF00"/>
                </a:highlight>
              </a:rPr>
              <a:t> 1</a:t>
            </a:r>
          </a:p>
        </p:txBody>
      </p:sp>
      <p:sp>
        <p:nvSpPr>
          <p:cNvPr id="4" name="TextBox 3">
            <a:extLst>
              <a:ext uri="{FF2B5EF4-FFF2-40B4-BE49-F238E27FC236}">
                <a16:creationId xmlns:a16="http://schemas.microsoft.com/office/drawing/2014/main" id="{AB7914F0-31A7-4BBE-81B8-9348CABEE1EA}"/>
              </a:ext>
            </a:extLst>
          </p:cNvPr>
          <p:cNvSpPr txBox="1"/>
          <p:nvPr/>
        </p:nvSpPr>
        <p:spPr>
          <a:xfrm>
            <a:off x="0" y="0"/>
            <a:ext cx="12192000" cy="2031325"/>
          </a:xfrm>
          <a:prstGeom prst="rect">
            <a:avLst/>
          </a:prstGeom>
          <a:noFill/>
        </p:spPr>
        <p:txBody>
          <a:bodyPr wrap="square">
            <a:spAutoFit/>
          </a:bodyPr>
          <a:lstStyle/>
          <a:p>
            <a:r>
              <a:rPr lang="vi-VN" dirty="0"/>
              <a:t>Câu 5. Nói về nguyên nhân và yếu tố thuận lợi của thủng loét dạ dày – tá tràng, hãy CHỌN</a:t>
            </a:r>
          </a:p>
          <a:p>
            <a:r>
              <a:rPr lang="vi-VN" dirty="0"/>
              <a:t>CÂU SAI:</a:t>
            </a:r>
          </a:p>
          <a:p>
            <a:r>
              <a:rPr lang="vi-VN" dirty="0"/>
              <a:t>a. Vi khuẩn Helicobacter pylori</a:t>
            </a:r>
          </a:p>
          <a:p>
            <a:r>
              <a:rPr lang="vi-VN" dirty="0"/>
              <a:t>b. Thuốc Aspirin</a:t>
            </a:r>
          </a:p>
          <a:p>
            <a:r>
              <a:rPr lang="vi-VN" dirty="0"/>
              <a:t>c. Chế độ ăn giàu chất béo</a:t>
            </a:r>
          </a:p>
          <a:p>
            <a:r>
              <a:rPr lang="vi-VN" dirty="0"/>
              <a:t>d. Bia, rượu, thuốc lá</a:t>
            </a:r>
          </a:p>
          <a:p>
            <a:r>
              <a:rPr lang="vi-VN" dirty="0"/>
              <a:t>e. Bệnh lý Gastrinoma</a:t>
            </a:r>
            <a:endParaRPr lang="en-US" dirty="0"/>
          </a:p>
        </p:txBody>
      </p:sp>
      <p:sp>
        <p:nvSpPr>
          <p:cNvPr id="6" name="TextBox 5">
            <a:extLst>
              <a:ext uri="{FF2B5EF4-FFF2-40B4-BE49-F238E27FC236}">
                <a16:creationId xmlns:a16="http://schemas.microsoft.com/office/drawing/2014/main" id="{B3BD9CAE-C9FB-423F-8CF9-1784A8DBEFF2}"/>
              </a:ext>
            </a:extLst>
          </p:cNvPr>
          <p:cNvSpPr txBox="1"/>
          <p:nvPr/>
        </p:nvSpPr>
        <p:spPr>
          <a:xfrm>
            <a:off x="0" y="2246638"/>
            <a:ext cx="12192000" cy="1754326"/>
          </a:xfrm>
          <a:prstGeom prst="rect">
            <a:avLst/>
          </a:prstGeom>
          <a:noFill/>
        </p:spPr>
        <p:txBody>
          <a:bodyPr wrap="square">
            <a:spAutoFit/>
          </a:bodyPr>
          <a:lstStyle/>
          <a:p>
            <a:r>
              <a:rPr lang="vi-VN" dirty="0"/>
              <a:t>Câu 43. Xuất huyết tiêu hóa trên- mức độ nặng có đặc điểm:</a:t>
            </a:r>
          </a:p>
          <a:p>
            <a:r>
              <a:rPr lang="vi-VN" dirty="0"/>
              <a:t>a. Lượng máu mất &gt; 800ml</a:t>
            </a:r>
          </a:p>
          <a:p>
            <a:r>
              <a:rPr lang="vi-VN" dirty="0"/>
              <a:t>b. Ói máu đỏ tươi</a:t>
            </a:r>
          </a:p>
          <a:p>
            <a:r>
              <a:rPr lang="vi-VN" dirty="0"/>
              <a:t>c. Dịch bụng lượng nhiều</a:t>
            </a:r>
          </a:p>
          <a:p>
            <a:r>
              <a:rPr lang="vi-VN" dirty="0"/>
              <a:t>d. Mạch nhanh &gt;90 l/ph</a:t>
            </a:r>
          </a:p>
          <a:p>
            <a:r>
              <a:rPr lang="vi-VN" dirty="0"/>
              <a:t>e. Nước tiểu &lt; 1ml/kg/giờ</a:t>
            </a:r>
            <a:endParaRPr lang="en-US" dirty="0"/>
          </a:p>
        </p:txBody>
      </p:sp>
    </p:spTree>
    <p:extLst>
      <p:ext uri="{BB962C8B-B14F-4D97-AF65-F5344CB8AC3E}">
        <p14:creationId xmlns:p14="http://schemas.microsoft.com/office/powerpoint/2010/main" val="33675355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dirty="0">
                <a:highlight>
                  <a:srgbClr val="FFFF00"/>
                </a:highlight>
              </a:rPr>
              <a:t>Y3Y14</a:t>
            </a:r>
          </a:p>
        </p:txBody>
      </p:sp>
      <p:pic>
        <p:nvPicPr>
          <p:cNvPr id="3" name="Picture 2">
            <a:extLst>
              <a:ext uri="{FF2B5EF4-FFF2-40B4-BE49-F238E27FC236}">
                <a16:creationId xmlns:a16="http://schemas.microsoft.com/office/drawing/2014/main" id="{1FD040C7-EFA3-4096-BC99-9ECDBFF3778C}"/>
              </a:ext>
            </a:extLst>
          </p:cNvPr>
          <p:cNvPicPr>
            <a:picLocks noChangeAspect="1"/>
          </p:cNvPicPr>
          <p:nvPr/>
        </p:nvPicPr>
        <p:blipFill>
          <a:blip r:embed="rId3"/>
          <a:stretch>
            <a:fillRect/>
          </a:stretch>
        </p:blipFill>
        <p:spPr>
          <a:xfrm>
            <a:off x="-75501" y="-89135"/>
            <a:ext cx="12192000" cy="1851872"/>
          </a:xfrm>
          <a:prstGeom prst="rect">
            <a:avLst/>
          </a:prstGeom>
        </p:spPr>
      </p:pic>
    </p:spTree>
    <p:extLst>
      <p:ext uri="{BB962C8B-B14F-4D97-AF65-F5344CB8AC3E}">
        <p14:creationId xmlns:p14="http://schemas.microsoft.com/office/powerpoint/2010/main" val="2946377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r>
              <a:rPr lang="en-US" b="1" dirty="0">
                <a:solidFill>
                  <a:srgbClr val="FF0000"/>
                </a:solidFill>
                <a:highlight>
                  <a:srgbClr val="FFFF00"/>
                </a:highlight>
              </a:rPr>
              <a:t>Y3Y13</a:t>
            </a:r>
          </a:p>
        </p:txBody>
      </p:sp>
      <p:pic>
        <p:nvPicPr>
          <p:cNvPr id="5" name="Picture 4">
            <a:extLst>
              <a:ext uri="{FF2B5EF4-FFF2-40B4-BE49-F238E27FC236}">
                <a16:creationId xmlns:a16="http://schemas.microsoft.com/office/drawing/2014/main" id="{243B3558-DC30-48F6-8387-0CA7362C873C}"/>
              </a:ext>
            </a:extLst>
          </p:cNvPr>
          <p:cNvPicPr>
            <a:picLocks noChangeAspect="1"/>
          </p:cNvPicPr>
          <p:nvPr/>
        </p:nvPicPr>
        <p:blipFill>
          <a:blip r:embed="rId3"/>
          <a:stretch>
            <a:fillRect/>
          </a:stretch>
        </p:blipFill>
        <p:spPr>
          <a:xfrm>
            <a:off x="0" y="0"/>
            <a:ext cx="12192000" cy="1409480"/>
          </a:xfrm>
          <a:prstGeom prst="rect">
            <a:avLst/>
          </a:prstGeom>
        </p:spPr>
      </p:pic>
      <p:sp>
        <p:nvSpPr>
          <p:cNvPr id="3" name="TextBox 2">
            <a:extLst>
              <a:ext uri="{FF2B5EF4-FFF2-40B4-BE49-F238E27FC236}">
                <a16:creationId xmlns:a16="http://schemas.microsoft.com/office/drawing/2014/main" id="{6AD990C7-21E8-4926-9156-21EBAC089CB9}"/>
              </a:ext>
            </a:extLst>
          </p:cNvPr>
          <p:cNvSpPr txBox="1"/>
          <p:nvPr/>
        </p:nvSpPr>
        <p:spPr>
          <a:xfrm>
            <a:off x="433552" y="3326524"/>
            <a:ext cx="5439103" cy="369332"/>
          </a:xfrm>
          <a:prstGeom prst="rect">
            <a:avLst/>
          </a:prstGeom>
          <a:noFill/>
        </p:spPr>
        <p:txBody>
          <a:bodyPr wrap="square" rtlCol="0">
            <a:spAutoFit/>
          </a:bodyPr>
          <a:lstStyle/>
          <a:p>
            <a:r>
              <a:rPr lang="en-US" dirty="0" err="1"/>
              <a:t>Chọn</a:t>
            </a:r>
            <a:r>
              <a:rPr lang="en-US" dirty="0"/>
              <a:t> B or E</a:t>
            </a:r>
          </a:p>
        </p:txBody>
      </p:sp>
    </p:spTree>
    <p:extLst>
      <p:ext uri="{BB962C8B-B14F-4D97-AF65-F5344CB8AC3E}">
        <p14:creationId xmlns:p14="http://schemas.microsoft.com/office/powerpoint/2010/main" val="439162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0DD0-8A48-457D-9D45-7C64CCCA2940}"/>
              </a:ext>
            </a:extLst>
          </p:cNvPr>
          <p:cNvSpPr>
            <a:spLocks noGrp="1"/>
          </p:cNvSpPr>
          <p:nvPr>
            <p:ph type="title"/>
          </p:nvPr>
        </p:nvSpPr>
        <p:spPr>
          <a:xfrm>
            <a:off x="0" y="5665152"/>
            <a:ext cx="10805160" cy="1192848"/>
          </a:xfrm>
        </p:spPr>
        <p:txBody>
          <a:bodyPr/>
          <a:lstStyle/>
          <a:p>
            <a:endParaRPr lang="en-US" dirty="0"/>
          </a:p>
        </p:txBody>
      </p:sp>
      <p:pic>
        <p:nvPicPr>
          <p:cNvPr id="4" name="Picture 3">
            <a:extLst>
              <a:ext uri="{FF2B5EF4-FFF2-40B4-BE49-F238E27FC236}">
                <a16:creationId xmlns:a16="http://schemas.microsoft.com/office/drawing/2014/main" id="{F522328A-AE57-4729-A26C-3E6FF3DBA23A}"/>
              </a:ext>
            </a:extLst>
          </p:cNvPr>
          <p:cNvPicPr>
            <a:picLocks noChangeAspect="1"/>
          </p:cNvPicPr>
          <p:nvPr/>
        </p:nvPicPr>
        <p:blipFill>
          <a:blip r:embed="rId3"/>
          <a:stretch>
            <a:fillRect/>
          </a:stretch>
        </p:blipFill>
        <p:spPr>
          <a:xfrm>
            <a:off x="0" y="0"/>
            <a:ext cx="12192000" cy="2007915"/>
          </a:xfrm>
          <a:prstGeom prst="rect">
            <a:avLst/>
          </a:prstGeom>
        </p:spPr>
      </p:pic>
      <p:pic>
        <p:nvPicPr>
          <p:cNvPr id="6" name="Picture 5">
            <a:extLst>
              <a:ext uri="{FF2B5EF4-FFF2-40B4-BE49-F238E27FC236}">
                <a16:creationId xmlns:a16="http://schemas.microsoft.com/office/drawing/2014/main" id="{1E4D79A7-30F1-430F-9557-08295E78172A}"/>
              </a:ext>
            </a:extLst>
          </p:cNvPr>
          <p:cNvPicPr>
            <a:picLocks noChangeAspect="1"/>
          </p:cNvPicPr>
          <p:nvPr/>
        </p:nvPicPr>
        <p:blipFill>
          <a:blip r:embed="rId4"/>
          <a:stretch>
            <a:fillRect/>
          </a:stretch>
        </p:blipFill>
        <p:spPr>
          <a:xfrm>
            <a:off x="0" y="1855259"/>
            <a:ext cx="12192000" cy="1163194"/>
          </a:xfrm>
          <a:prstGeom prst="rect">
            <a:avLst/>
          </a:prstGeom>
        </p:spPr>
      </p:pic>
    </p:spTree>
    <p:extLst>
      <p:ext uri="{BB962C8B-B14F-4D97-AF65-F5344CB8AC3E}">
        <p14:creationId xmlns:p14="http://schemas.microsoft.com/office/powerpoint/2010/main" val="1141776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TotalTime>
  <Words>2545</Words>
  <Application>Microsoft Office PowerPoint</Application>
  <PresentationFormat>Widescreen</PresentationFormat>
  <Paragraphs>381</Paragraphs>
  <Slides>88</Slides>
  <Notes>85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88</vt:i4>
      </vt:variant>
    </vt:vector>
  </HeadingPairs>
  <TitlesOfParts>
    <vt:vector size="92" baseType="lpstr">
      <vt:lpstr>Arial</vt:lpstr>
      <vt:lpstr>Calibri</vt:lpstr>
      <vt:lpstr>Calibri Light</vt:lpstr>
      <vt:lpstr>Office Theme</vt:lpstr>
      <vt:lpstr>Loét dạ dày và biến chứng</vt:lpstr>
      <vt:lpstr>TNY14 lần 1</vt:lpstr>
      <vt:lpstr>PowerPoint Presentation</vt:lpstr>
      <vt:lpstr>PowerPoint Presentation</vt:lpstr>
      <vt:lpstr>PowerPoint Presentation</vt:lpstr>
      <vt:lpstr>PowerPoint Presentation</vt:lpstr>
      <vt:lpstr>Ngồi tilt: dương M&gt;=20, HATT&gt;=10mmHg, đứng lên (HA tư thế) HATT&gt;=20, HATr&gt;=10 là dương.</vt:lpstr>
      <vt:lpstr>TNY14 lần 2</vt:lpstr>
      <vt:lpstr>PowerPoint Presentation</vt:lpstr>
      <vt:lpstr>PowerPoint Presentation</vt:lpstr>
      <vt:lpstr>PowerPoint Presentation</vt:lpstr>
      <vt:lpstr>PowerPoint Presentation</vt:lpstr>
      <vt:lpstr>C, D đều được (đề TN giải đáp)</vt:lpstr>
      <vt:lpstr>TNLTY14 lần 1</vt:lpstr>
      <vt:lpstr>PowerPoint Presentation</vt:lpstr>
      <vt:lpstr>PowerPoint Presentation</vt:lpstr>
      <vt:lpstr>PowerPoint Presentation</vt:lpstr>
      <vt:lpstr>PowerPoint Presentation</vt:lpstr>
      <vt:lpstr>PowerPoint Presentation</vt:lpstr>
      <vt:lpstr>Làm thêm</vt:lpstr>
      <vt:lpstr>TNY13 lần 1</vt:lpstr>
      <vt:lpstr>PowerPoint Presentation</vt:lpstr>
      <vt:lpstr>PowerPoint Presentation</vt:lpstr>
      <vt:lpstr>PowerPoint Presentation</vt:lpstr>
      <vt:lpstr>TNY13 lần 2</vt:lpstr>
      <vt:lpstr>PowerPoint Presentation</vt:lpstr>
      <vt:lpstr>Xảy ra biến chứng khác: thủng, XH</vt:lpstr>
      <vt:lpstr>PowerPoint Presentation</vt:lpstr>
      <vt:lpstr>PowerPoint Presentation</vt:lpstr>
      <vt:lpstr>PowerPoint Presentation</vt:lpstr>
      <vt:lpstr>TNY12 lần 1</vt:lpstr>
      <vt:lpstr>Nhỏ thường &lt;2 (&lt;1 cm tốt) bờ đều, tròn, đáy đỏ qua lớp niêm, mô xung huyết. </vt:lpstr>
      <vt:lpstr>PowerPoint Presentation</vt:lpstr>
      <vt:lpstr>PowerPoint Presentation</vt:lpstr>
      <vt:lpstr>PowerPoint Presentation</vt:lpstr>
      <vt:lpstr>PowerPoint Presentation</vt:lpstr>
      <vt:lpstr>PowerPoint Presentation</vt:lpstr>
      <vt:lpstr>TNY12 lần 2</vt:lpstr>
      <vt:lpstr>PowerPoint Presentation</vt:lpstr>
      <vt:lpstr>PowerPoint Presentation</vt:lpstr>
      <vt:lpstr>PowerPoint Presentation</vt:lpstr>
      <vt:lpstr>PowerPoint Presentation</vt:lpstr>
      <vt:lpstr>PowerPoint Presentation</vt:lpstr>
      <vt:lpstr>PowerPoint Presentation</vt:lpstr>
      <vt:lpstr>TNY11 lần 1</vt:lpstr>
      <vt:lpstr>PowerPoint Presentation</vt:lpstr>
      <vt:lpstr>PowerPoint Presentation</vt:lpstr>
      <vt:lpstr>PowerPoint Presentation</vt:lpstr>
      <vt:lpstr>PowerPoint Presentation</vt:lpstr>
      <vt:lpstr>PowerPoint Presentation</vt:lpstr>
      <vt:lpstr>PowerPoint Presentation</vt:lpstr>
      <vt:lpstr>TNLTY13 lần 1</vt:lpstr>
      <vt:lpstr>Không đề kháng-&gt;C</vt:lpstr>
      <vt:lpstr>PowerPoint Presentation</vt:lpstr>
      <vt:lpstr>PowerPoint Presentation</vt:lpstr>
      <vt:lpstr>TNLTY12 lần 1</vt:lpstr>
      <vt:lpstr>PowerPoint Presentation</vt:lpstr>
      <vt:lpstr>PowerPoint Presentation</vt:lpstr>
      <vt:lpstr>PowerPoint Presentation</vt:lpstr>
      <vt:lpstr>PowerPoint Presentation</vt:lpstr>
      <vt:lpstr>HKIY15</vt:lpstr>
      <vt:lpstr>PowerPoint Presentation</vt:lpstr>
      <vt:lpstr>PowerPoint Presentation</vt:lpstr>
      <vt:lpstr>PowerPoint Presentation</vt:lpstr>
      <vt:lpstr>PowerPoint Presentation</vt:lpstr>
      <vt:lpstr>PowerPoint Presentation</vt:lpstr>
      <vt:lpstr>PowerPoint Presentation</vt:lpstr>
      <vt:lpstr>HKIIY15</vt:lpstr>
      <vt:lpstr>PowerPoint Presentation</vt:lpstr>
      <vt:lpstr>PowerPoint Presentation</vt:lpstr>
      <vt:lpstr>PowerPoint Presentation</vt:lpstr>
      <vt:lpstr>Thi lại Y15</vt:lpstr>
      <vt:lpstr>PowerPoint Presentation</vt:lpstr>
      <vt:lpstr>PowerPoint Presentation</vt:lpstr>
      <vt:lpstr>HKIIY14</vt:lpstr>
      <vt:lpstr>PowerPoint Presentation</vt:lpstr>
      <vt:lpstr>HKIY13 lần 1</vt:lpstr>
      <vt:lpstr>PowerPoint Presentation</vt:lpstr>
      <vt:lpstr>E-B</vt:lpstr>
      <vt:lpstr>A. </vt:lpstr>
      <vt:lpstr>HKIIY13</vt:lpstr>
      <vt:lpstr>HKIY12</vt:lpstr>
      <vt:lpstr>PowerPoint Presentation</vt:lpstr>
      <vt:lpstr>HKII12</vt:lpstr>
      <vt:lpstr>PowerPoint Presentation</vt:lpstr>
      <vt:lpstr>Y3Y15 lần 1</vt:lpstr>
      <vt:lpstr>Y3Y14</vt:lpstr>
      <vt:lpstr>Y3Y13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Loét dạ dày và biến chứng</dc:title>
  <dc:creator>nguyen thanh</dc:creator>
  <cp:lastModifiedBy>Nguyen Thi Thuy</cp:lastModifiedBy>
  <cp:revision>3</cp:revision>
  <dcterms:created xsi:type="dcterms:W3CDTF">2021-07-16T06:02:45Z</dcterms:created>
  <dcterms:modified xsi:type="dcterms:W3CDTF">2021-11-18T09:20:10Z</dcterms:modified>
</cp:coreProperties>
</file>